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6"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6FE9C-93AB-4358-A320-11EF72DB6A76}" type="datetimeFigureOut">
              <a:rPr lang="en-IN" smtClean="0"/>
              <a:t>31-12-2020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4A7AC-1839-4B46-BD04-A55AA53D17C6}" type="slidenum">
              <a:rPr lang="en-IN" smtClean="0"/>
              <a:t>‹#›</a:t>
            </a:fld>
            <a:endParaRPr lang="en-IN"/>
          </a:p>
        </p:txBody>
      </p:sp>
    </p:spTree>
    <p:extLst>
      <p:ext uri="{BB962C8B-B14F-4D97-AF65-F5344CB8AC3E}">
        <p14:creationId xmlns:p14="http://schemas.microsoft.com/office/powerpoint/2010/main" val="292729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2F2744A-2DB9-45AD-9B39-C089DC77423C}" type="datetime1">
              <a:rPr lang="en-US" smtClean="0"/>
              <a:t>12/31/2020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03315C-434A-49B4-A015-A96D18414E4E}" type="datetime1">
              <a:rPr lang="en-US" smtClean="0"/>
              <a:t>12/31/2020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26A54C-F103-4DEE-9EA8-4D6E61675828}" type="datetime1">
              <a:rPr lang="en-US" smtClean="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AF0E61-6109-4028-9537-173DD793060F}" type="datetime1">
              <a:rPr lang="en-US" smtClean="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87538B6-4F89-4DC6-8E3C-42D29CCFBB0F}" type="datetime1">
              <a:rPr lang="en-US" smtClean="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8E26F0-1747-48C9-B79B-6A9116BE3C99}" type="datetime1">
              <a:rPr lang="en-US" smtClean="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48911D-283C-4EDD-9C4E-9585B2A9F22F}" type="datetime1">
              <a:rPr lang="en-US" smtClean="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B6464C-5F75-40FF-AFE6-BE6F22CEA700}" type="datetime1">
              <a:rPr lang="en-US" smtClean="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0232B6-CC54-4759-84FF-E60648F0785E}" type="datetime1">
              <a:rPr lang="en-US" smtClean="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DB0CD4-66BA-4CFF-9963-45DB5C924659}" type="datetime1">
              <a:rPr lang="en-US" smtClean="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D657B4-DB99-4ED6-88A4-837F0755E232}" type="datetime1">
              <a:rPr lang="en-US" smtClean="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87FB19-B24D-4EA9-B226-4A43771A81E5}" type="datetime1">
              <a:rPr lang="en-US" smtClean="0"/>
              <a:t>12/31/2020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542BEB-E59B-4183-80B8-5972F3B26132}" type="datetime1">
              <a:rPr lang="en-US" smtClean="0"/>
              <a:t>12/31/2020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1E6813-8CC0-4988-810C-6ADF3FF497B9}" type="datetime1">
              <a:rPr lang="en-US" smtClean="0"/>
              <a:t>12/31/2020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7ED43F8-B9DD-43AA-B2DB-39756ABCE658}" type="datetime1">
              <a:rPr lang="en-US" smtClean="0"/>
              <a:t>12/31/2020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54A72CC-E3DC-4BD8-A838-1DDFFFA7AEEA}" type="datetime1">
              <a:rPr lang="en-US" smtClean="0"/>
              <a:t>12/31/2020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3AB5F26-4F95-4050-ADA6-38BE2E41CA23}" type="datetime1">
              <a:rPr lang="en-US" smtClean="0"/>
              <a:t>12/31/2020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1003DAC-077E-4E0C-BB75-C670A5DC0739}" type="datetime1">
              <a:rPr lang="en-US" smtClean="0"/>
              <a:t>12/31/2020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analytics-vidhya/hand-detection-and-finger-counting-using-opencv-python-5b594704eb08" TargetMode="External"/><Relationship Id="rId2" Type="http://schemas.openxmlformats.org/officeDocument/2006/relationships/hyperlink" Target="https://lastminuteengineers.com/l298n-dc-stepper-driver-arduino-tutorial/" TargetMode="External"/><Relationship Id="rId1" Type="http://schemas.openxmlformats.org/officeDocument/2006/relationships/slideLayout" Target="../slideLayouts/slideLayout5.xml"/><Relationship Id="rId5" Type="http://schemas.openxmlformats.org/officeDocument/2006/relationships/hyperlink" Target="https://www.codeproject.com/Articles/782602/Beginners-guide-to-understand-Fingertips-counting" TargetMode="External"/><Relationship Id="rId4" Type="http://schemas.openxmlformats.org/officeDocument/2006/relationships/hyperlink" Target="https://colab.research.google.com/drive/1GnTbrruWpEUaqdo_2Bw_mvgfB2fUoyM9?usp=sharing#scrollTo=104r2HtWLRH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5629" y="1030014"/>
            <a:ext cx="10079422" cy="1807779"/>
          </a:xfrm>
        </p:spPr>
        <p:txBody>
          <a:bodyPr>
            <a:noAutofit/>
          </a:bodyPr>
          <a:lstStyle/>
          <a:p>
            <a:pPr algn="ct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br>
              <a:rPr lang="en-US" sz="6000" b="1" cap="none" dirty="0">
                <a:ln w="12700">
                  <a:solidFill>
                    <a:schemeClr val="accent1"/>
                  </a:solidFill>
                  <a:prstDash val="solid"/>
                </a:ln>
                <a:solidFill>
                  <a:srgbClr val="FFC000"/>
                </a:solidFill>
                <a:effectLst>
                  <a:outerShdw dist="38100" dir="2640000" algn="bl" rotWithShape="0">
                    <a:schemeClr val="accent1"/>
                  </a:outerShdw>
                </a:effectLst>
              </a:rPr>
            </a:br>
            <a:r>
              <a:rPr lang="en-US" sz="6000" b="1" cap="none" dirty="0">
                <a:ln w="12700">
                  <a:solidFill>
                    <a:schemeClr val="accent1"/>
                  </a:solidFill>
                  <a:prstDash val="solid"/>
                </a:ln>
                <a:solidFill>
                  <a:srgbClr val="FFC000"/>
                </a:solidFill>
                <a:effectLst>
                  <a:outerShdw dist="38100" dir="2640000" algn="bl" rotWithShape="0">
                    <a:schemeClr val="accent1"/>
                  </a:outerShdw>
                </a:effectLst>
              </a:rPr>
              <a:t>GESTURE CONTROLLED ROBOT USING IMAGE PROCESSING</a:t>
            </a:r>
            <a:endParaRPr lang="en-IN" sz="6000" b="1" cap="none" dirty="0">
              <a:ln w="12700">
                <a:solidFill>
                  <a:schemeClr val="accent1"/>
                </a:solidFill>
                <a:prstDash val="solid"/>
              </a:ln>
              <a:solidFill>
                <a:srgbClr val="FFC000"/>
              </a:solidFill>
              <a:effectLst>
                <a:outerShdw dist="38100" dir="2640000" algn="bl" rotWithShape="0">
                  <a:schemeClr val="accent1"/>
                </a:outerShdw>
              </a:effectLst>
            </a:endParaRPr>
          </a:p>
        </p:txBody>
      </p:sp>
      <p:sp>
        <p:nvSpPr>
          <p:cNvPr id="3" name="Subtitle 2"/>
          <p:cNvSpPr>
            <a:spLocks noGrp="1"/>
          </p:cNvSpPr>
          <p:nvPr>
            <p:ph type="subTitle" idx="1"/>
          </p:nvPr>
        </p:nvSpPr>
        <p:spPr>
          <a:xfrm>
            <a:off x="409901" y="3697085"/>
            <a:ext cx="7294181" cy="2083605"/>
          </a:xfrm>
        </p:spPr>
        <p:txBody>
          <a:bodyPr>
            <a:normAutofit/>
          </a:bodyPr>
          <a:lstStyle/>
          <a:p>
            <a:pPr algn="l"/>
            <a:r>
              <a:rPr lang="en-US" sz="2800" b="1" cap="none"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Mentor : </a:t>
            </a:r>
          </a:p>
          <a:p>
            <a:pPr algn="l"/>
            <a:r>
              <a:rPr lang="en-US" sz="2800" b="1" cap="none"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cap="none"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Vadivelan</a:t>
            </a:r>
            <a:r>
              <a:rPr lang="en-US" sz="2800" b="1" cap="none"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cap="none"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Murugesan</a:t>
            </a:r>
            <a:endParaRPr lang="en-US" sz="2800" b="1" cap="none"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pPr algn="l"/>
            <a:r>
              <a:rPr lang="en-US" sz="2800" b="1" cap="none"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 ECE  III Year )</a:t>
            </a:r>
          </a:p>
          <a:p>
            <a:pPr algn="l"/>
            <a:r>
              <a:rPr lang="en-US" dirty="0"/>
              <a:t> </a:t>
            </a:r>
            <a:endParaRPr lang="en-IN" dirty="0"/>
          </a:p>
        </p:txBody>
      </p:sp>
      <p:sp>
        <p:nvSpPr>
          <p:cNvPr id="7" name="TextBox 6"/>
          <p:cNvSpPr txBox="1"/>
          <p:nvPr/>
        </p:nvSpPr>
        <p:spPr>
          <a:xfrm>
            <a:off x="8353863" y="3697085"/>
            <a:ext cx="4214649" cy="2677656"/>
          </a:xfrm>
          <a:prstGeom prst="rect">
            <a:avLst/>
          </a:prstGeom>
          <a:noFill/>
        </p:spPr>
        <p:txBody>
          <a:bodyPr wrap="square" rtlCol="0">
            <a:spAutoFit/>
          </a:bodyPr>
          <a:lstStyle/>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Members :</a:t>
            </a: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Jayaashree.P</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Sakthi</a:t>
            </a:r>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Priya.S</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Shwetha.A</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a:t>
            </a:r>
            <a:r>
              <a:rPr lang="en-US" sz="2800" b="1" dirty="0" err="1">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S.Subhashri</a:t>
            </a:r>
            <a:endPar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a:p>
            <a:pPr algn="ctr"/>
            <a:r>
              <a:rPr lang="en-US"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rPr>
              <a:t>( ECE II Year )</a:t>
            </a:r>
            <a:endParaRPr lang="en-IN" sz="2800" b="1" dirty="0">
              <a:ln w="9525">
                <a:solidFill>
                  <a:schemeClr val="bg1"/>
                </a:solidFill>
                <a:prstDash val="solid"/>
              </a:ln>
              <a:effectLst>
                <a:outerShdw blurRad="12700" dist="38100" dir="2700000" algn="tl" rotWithShape="0">
                  <a:schemeClr val="bg1">
                    <a:lumMod val="50000"/>
                  </a:schemeClr>
                </a:outerShdw>
              </a:effectLst>
              <a:latin typeface="Berlin Sans FB Demi" panose="020E0802020502020306" pitchFamily="34" charset="0"/>
            </a:endParaRPr>
          </a:p>
        </p:txBody>
      </p:sp>
      <p:sp>
        <p:nvSpPr>
          <p:cNvPr id="4" name="Slide Number Placeholder 3"/>
          <p:cNvSpPr>
            <a:spLocks noGrp="1"/>
          </p:cNvSpPr>
          <p:nvPr>
            <p:ph type="sldNum" sz="quarter" idx="12"/>
          </p:nvPr>
        </p:nvSpPr>
        <p:spPr>
          <a:xfrm>
            <a:off x="5909756" y="6262157"/>
            <a:ext cx="551167" cy="377825"/>
          </a:xfrm>
        </p:spPr>
        <p:txBody>
          <a:bodyPr/>
          <a:lstStyle/>
          <a:p>
            <a:fld id="{D57F1E4F-1CFF-5643-939E-217C01CDF565}" type="slidenum">
              <a:rPr lang="en-US" sz="2800" b="1" smtClean="0">
                <a:solidFill>
                  <a:srgbClr val="FFFF00"/>
                </a:solidFill>
              </a:rPr>
              <a:pPr/>
              <a:t>1</a:t>
            </a:fld>
            <a:endParaRPr lang="en-US" sz="2800" b="1" dirty="0">
              <a:solidFill>
                <a:srgbClr val="FFFF00"/>
              </a:solidFill>
            </a:endParaRPr>
          </a:p>
        </p:txBody>
      </p:sp>
    </p:spTree>
    <p:extLst>
      <p:ext uri="{BB962C8B-B14F-4D97-AF65-F5344CB8AC3E}">
        <p14:creationId xmlns:p14="http://schemas.microsoft.com/office/powerpoint/2010/main" val="3983939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down)">
                                      <p:cBhvr>
                                        <p:cTn id="26" dur="580">
                                          <p:stCondLst>
                                            <p:cond delay="0"/>
                                          </p:stCondLst>
                                        </p:cTn>
                                        <p:tgtEl>
                                          <p:spTgt spid="7">
                                            <p:txEl>
                                              <p:pRg st="0" end="0"/>
                                            </p:txEl>
                                          </p:spTgt>
                                        </p:tgtEl>
                                      </p:cBhvr>
                                    </p:animEffect>
                                    <p:anim calcmode="lin" valueType="num">
                                      <p:cBhvr>
                                        <p:cTn id="27"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32" dur="26">
                                          <p:stCondLst>
                                            <p:cond delay="650"/>
                                          </p:stCondLst>
                                        </p:cTn>
                                        <p:tgtEl>
                                          <p:spTgt spid="7">
                                            <p:txEl>
                                              <p:pRg st="0" end="0"/>
                                            </p:txEl>
                                          </p:spTgt>
                                        </p:tgtEl>
                                      </p:cBhvr>
                                      <p:to x="100000" y="60000"/>
                                    </p:animScale>
                                    <p:animScale>
                                      <p:cBhvr>
                                        <p:cTn id="33" dur="166" decel="50000">
                                          <p:stCondLst>
                                            <p:cond delay="676"/>
                                          </p:stCondLst>
                                        </p:cTn>
                                        <p:tgtEl>
                                          <p:spTgt spid="7">
                                            <p:txEl>
                                              <p:pRg st="0" end="0"/>
                                            </p:txEl>
                                          </p:spTgt>
                                        </p:tgtEl>
                                      </p:cBhvr>
                                      <p:to x="100000" y="100000"/>
                                    </p:animScale>
                                    <p:animScale>
                                      <p:cBhvr>
                                        <p:cTn id="34" dur="26">
                                          <p:stCondLst>
                                            <p:cond delay="1312"/>
                                          </p:stCondLst>
                                        </p:cTn>
                                        <p:tgtEl>
                                          <p:spTgt spid="7">
                                            <p:txEl>
                                              <p:pRg st="0" end="0"/>
                                            </p:txEl>
                                          </p:spTgt>
                                        </p:tgtEl>
                                      </p:cBhvr>
                                      <p:to x="100000" y="80000"/>
                                    </p:animScale>
                                    <p:animScale>
                                      <p:cBhvr>
                                        <p:cTn id="35" dur="166" decel="50000">
                                          <p:stCondLst>
                                            <p:cond delay="1338"/>
                                          </p:stCondLst>
                                        </p:cTn>
                                        <p:tgtEl>
                                          <p:spTgt spid="7">
                                            <p:txEl>
                                              <p:pRg st="0" end="0"/>
                                            </p:txEl>
                                          </p:spTgt>
                                        </p:tgtEl>
                                      </p:cBhvr>
                                      <p:to x="100000" y="100000"/>
                                    </p:animScale>
                                    <p:animScale>
                                      <p:cBhvr>
                                        <p:cTn id="36" dur="26">
                                          <p:stCondLst>
                                            <p:cond delay="1642"/>
                                          </p:stCondLst>
                                        </p:cTn>
                                        <p:tgtEl>
                                          <p:spTgt spid="7">
                                            <p:txEl>
                                              <p:pRg st="0" end="0"/>
                                            </p:txEl>
                                          </p:spTgt>
                                        </p:tgtEl>
                                      </p:cBhvr>
                                      <p:to x="100000" y="90000"/>
                                    </p:animScale>
                                    <p:animScale>
                                      <p:cBhvr>
                                        <p:cTn id="37" dur="166" decel="50000">
                                          <p:stCondLst>
                                            <p:cond delay="1668"/>
                                          </p:stCondLst>
                                        </p:cTn>
                                        <p:tgtEl>
                                          <p:spTgt spid="7">
                                            <p:txEl>
                                              <p:pRg st="0" end="0"/>
                                            </p:txEl>
                                          </p:spTgt>
                                        </p:tgtEl>
                                      </p:cBhvr>
                                      <p:to x="100000" y="100000"/>
                                    </p:animScale>
                                    <p:animScale>
                                      <p:cBhvr>
                                        <p:cTn id="38" dur="26">
                                          <p:stCondLst>
                                            <p:cond delay="1808"/>
                                          </p:stCondLst>
                                        </p:cTn>
                                        <p:tgtEl>
                                          <p:spTgt spid="7">
                                            <p:txEl>
                                              <p:pRg st="0" end="0"/>
                                            </p:txEl>
                                          </p:spTgt>
                                        </p:tgtEl>
                                      </p:cBhvr>
                                      <p:to x="100000" y="95000"/>
                                    </p:animScale>
                                    <p:animScale>
                                      <p:cBhvr>
                                        <p:cTn id="39" dur="166" decel="50000">
                                          <p:stCondLst>
                                            <p:cond delay="1834"/>
                                          </p:stCondLst>
                                        </p:cTn>
                                        <p:tgtEl>
                                          <p:spTgt spid="7">
                                            <p:txEl>
                                              <p:pRg st="0" end="0"/>
                                            </p:txEl>
                                          </p:spTgt>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wipe(down)">
                                      <p:cBhvr>
                                        <p:cTn id="42" dur="580">
                                          <p:stCondLst>
                                            <p:cond delay="0"/>
                                          </p:stCondLst>
                                        </p:cTn>
                                        <p:tgtEl>
                                          <p:spTgt spid="7">
                                            <p:txEl>
                                              <p:pRg st="1" end="1"/>
                                            </p:txEl>
                                          </p:spTgt>
                                        </p:tgtEl>
                                      </p:cBhvr>
                                    </p:animEffect>
                                    <p:anim calcmode="lin" valueType="num">
                                      <p:cBhvr>
                                        <p:cTn id="43" dur="1822" tmFilter="0,0; 0.14,0.36; 0.43,0.73; 0.71,0.91; 1.0,1.0">
                                          <p:stCondLst>
                                            <p:cond delay="0"/>
                                          </p:stCondLst>
                                        </p:cTn>
                                        <p:tgtEl>
                                          <p:spTgt spid="7">
                                            <p:txEl>
                                              <p:pRg st="1" end="1"/>
                                            </p:txEl>
                                          </p:spTgt>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7">
                                            <p:txEl>
                                              <p:pRg st="1" end="1"/>
                                            </p:txEl>
                                          </p:spTgt>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7">
                                            <p:txEl>
                                              <p:pRg st="1" end="1"/>
                                            </p:txEl>
                                          </p:spTgt>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7">
                                            <p:txEl>
                                              <p:pRg st="1" end="1"/>
                                            </p:txEl>
                                          </p:spTgt>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7">
                                            <p:txEl>
                                              <p:pRg st="1" end="1"/>
                                            </p:txEl>
                                          </p:spTgt>
                                        </p:tgtEl>
                                        <p:attrNameLst>
                                          <p:attrName>ppt_y</p:attrName>
                                        </p:attrNameLst>
                                      </p:cBhvr>
                                      <p:tavLst>
                                        <p:tav tm="0" fmla="#ppt_y-sin(pi*$)/81">
                                          <p:val>
                                            <p:fltVal val="0"/>
                                          </p:val>
                                        </p:tav>
                                        <p:tav tm="100000">
                                          <p:val>
                                            <p:fltVal val="1"/>
                                          </p:val>
                                        </p:tav>
                                      </p:tavLst>
                                    </p:anim>
                                    <p:animScale>
                                      <p:cBhvr>
                                        <p:cTn id="48" dur="26">
                                          <p:stCondLst>
                                            <p:cond delay="650"/>
                                          </p:stCondLst>
                                        </p:cTn>
                                        <p:tgtEl>
                                          <p:spTgt spid="7">
                                            <p:txEl>
                                              <p:pRg st="1" end="1"/>
                                            </p:txEl>
                                          </p:spTgt>
                                        </p:tgtEl>
                                      </p:cBhvr>
                                      <p:to x="100000" y="60000"/>
                                    </p:animScale>
                                    <p:animScale>
                                      <p:cBhvr>
                                        <p:cTn id="49" dur="166" decel="50000">
                                          <p:stCondLst>
                                            <p:cond delay="676"/>
                                          </p:stCondLst>
                                        </p:cTn>
                                        <p:tgtEl>
                                          <p:spTgt spid="7">
                                            <p:txEl>
                                              <p:pRg st="1" end="1"/>
                                            </p:txEl>
                                          </p:spTgt>
                                        </p:tgtEl>
                                      </p:cBhvr>
                                      <p:to x="100000" y="100000"/>
                                    </p:animScale>
                                    <p:animScale>
                                      <p:cBhvr>
                                        <p:cTn id="50" dur="26">
                                          <p:stCondLst>
                                            <p:cond delay="1312"/>
                                          </p:stCondLst>
                                        </p:cTn>
                                        <p:tgtEl>
                                          <p:spTgt spid="7">
                                            <p:txEl>
                                              <p:pRg st="1" end="1"/>
                                            </p:txEl>
                                          </p:spTgt>
                                        </p:tgtEl>
                                      </p:cBhvr>
                                      <p:to x="100000" y="80000"/>
                                    </p:animScale>
                                    <p:animScale>
                                      <p:cBhvr>
                                        <p:cTn id="51" dur="166" decel="50000">
                                          <p:stCondLst>
                                            <p:cond delay="1338"/>
                                          </p:stCondLst>
                                        </p:cTn>
                                        <p:tgtEl>
                                          <p:spTgt spid="7">
                                            <p:txEl>
                                              <p:pRg st="1" end="1"/>
                                            </p:txEl>
                                          </p:spTgt>
                                        </p:tgtEl>
                                      </p:cBhvr>
                                      <p:to x="100000" y="100000"/>
                                    </p:animScale>
                                    <p:animScale>
                                      <p:cBhvr>
                                        <p:cTn id="52" dur="26">
                                          <p:stCondLst>
                                            <p:cond delay="1642"/>
                                          </p:stCondLst>
                                        </p:cTn>
                                        <p:tgtEl>
                                          <p:spTgt spid="7">
                                            <p:txEl>
                                              <p:pRg st="1" end="1"/>
                                            </p:txEl>
                                          </p:spTgt>
                                        </p:tgtEl>
                                      </p:cBhvr>
                                      <p:to x="100000" y="90000"/>
                                    </p:animScale>
                                    <p:animScale>
                                      <p:cBhvr>
                                        <p:cTn id="53" dur="166" decel="50000">
                                          <p:stCondLst>
                                            <p:cond delay="1668"/>
                                          </p:stCondLst>
                                        </p:cTn>
                                        <p:tgtEl>
                                          <p:spTgt spid="7">
                                            <p:txEl>
                                              <p:pRg st="1" end="1"/>
                                            </p:txEl>
                                          </p:spTgt>
                                        </p:tgtEl>
                                      </p:cBhvr>
                                      <p:to x="100000" y="100000"/>
                                    </p:animScale>
                                    <p:animScale>
                                      <p:cBhvr>
                                        <p:cTn id="54" dur="26">
                                          <p:stCondLst>
                                            <p:cond delay="1808"/>
                                          </p:stCondLst>
                                        </p:cTn>
                                        <p:tgtEl>
                                          <p:spTgt spid="7">
                                            <p:txEl>
                                              <p:pRg st="1" end="1"/>
                                            </p:txEl>
                                          </p:spTgt>
                                        </p:tgtEl>
                                      </p:cBhvr>
                                      <p:to x="100000" y="95000"/>
                                    </p:animScale>
                                    <p:animScale>
                                      <p:cBhvr>
                                        <p:cTn id="55" dur="166" decel="50000">
                                          <p:stCondLst>
                                            <p:cond delay="1834"/>
                                          </p:stCondLst>
                                        </p:cTn>
                                        <p:tgtEl>
                                          <p:spTgt spid="7">
                                            <p:txEl>
                                              <p:pRg st="1" end="1"/>
                                            </p:txEl>
                                          </p:spTgt>
                                        </p:tgtEl>
                                      </p:cBhvr>
                                      <p:to x="100000" y="100000"/>
                                    </p:animScale>
                                  </p:childTnLst>
                                </p:cTn>
                              </p:par>
                              <p:par>
                                <p:cTn id="56" presetID="26" presetClass="entr" presetSubtype="0" fill="hold" nodeType="withEffect">
                                  <p:stCondLst>
                                    <p:cond delay="0"/>
                                  </p:stCondLst>
                                  <p:childTnLst>
                                    <p:set>
                                      <p:cBhvr>
                                        <p:cTn id="57" dur="1" fill="hold">
                                          <p:stCondLst>
                                            <p:cond delay="0"/>
                                          </p:stCondLst>
                                        </p:cTn>
                                        <p:tgtEl>
                                          <p:spTgt spid="7">
                                            <p:txEl>
                                              <p:pRg st="2" end="2"/>
                                            </p:txEl>
                                          </p:spTgt>
                                        </p:tgtEl>
                                        <p:attrNameLst>
                                          <p:attrName>style.visibility</p:attrName>
                                        </p:attrNameLst>
                                      </p:cBhvr>
                                      <p:to>
                                        <p:strVal val="visible"/>
                                      </p:to>
                                    </p:set>
                                    <p:animEffect transition="in" filter="wipe(down)">
                                      <p:cBhvr>
                                        <p:cTn id="58" dur="580">
                                          <p:stCondLst>
                                            <p:cond delay="0"/>
                                          </p:stCondLst>
                                        </p:cTn>
                                        <p:tgtEl>
                                          <p:spTgt spid="7">
                                            <p:txEl>
                                              <p:pRg st="2" end="2"/>
                                            </p:txEl>
                                          </p:spTgt>
                                        </p:tgtEl>
                                      </p:cBhvr>
                                    </p:animEffect>
                                    <p:anim calcmode="lin" valueType="num">
                                      <p:cBhvr>
                                        <p:cTn id="59" dur="1822" tmFilter="0,0; 0.14,0.36; 0.43,0.73; 0.71,0.91; 1.0,1.0">
                                          <p:stCondLst>
                                            <p:cond delay="0"/>
                                          </p:stCondLst>
                                        </p:cTn>
                                        <p:tgtEl>
                                          <p:spTgt spid="7">
                                            <p:txEl>
                                              <p:pRg st="2" end="2"/>
                                            </p:txEl>
                                          </p:spTgt>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7">
                                            <p:txEl>
                                              <p:pRg st="2" end="2"/>
                                            </p:txEl>
                                          </p:spTgt>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7">
                                            <p:txEl>
                                              <p:pRg st="2" end="2"/>
                                            </p:txEl>
                                          </p:spTgt>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7">
                                            <p:txEl>
                                              <p:pRg st="2" end="2"/>
                                            </p:txEl>
                                          </p:spTgt>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7">
                                            <p:txEl>
                                              <p:pRg st="2" end="2"/>
                                            </p:txEl>
                                          </p:spTgt>
                                        </p:tgtEl>
                                        <p:attrNameLst>
                                          <p:attrName>ppt_y</p:attrName>
                                        </p:attrNameLst>
                                      </p:cBhvr>
                                      <p:tavLst>
                                        <p:tav tm="0" fmla="#ppt_y-sin(pi*$)/81">
                                          <p:val>
                                            <p:fltVal val="0"/>
                                          </p:val>
                                        </p:tav>
                                        <p:tav tm="100000">
                                          <p:val>
                                            <p:fltVal val="1"/>
                                          </p:val>
                                        </p:tav>
                                      </p:tavLst>
                                    </p:anim>
                                    <p:animScale>
                                      <p:cBhvr>
                                        <p:cTn id="64" dur="26">
                                          <p:stCondLst>
                                            <p:cond delay="650"/>
                                          </p:stCondLst>
                                        </p:cTn>
                                        <p:tgtEl>
                                          <p:spTgt spid="7">
                                            <p:txEl>
                                              <p:pRg st="2" end="2"/>
                                            </p:txEl>
                                          </p:spTgt>
                                        </p:tgtEl>
                                      </p:cBhvr>
                                      <p:to x="100000" y="60000"/>
                                    </p:animScale>
                                    <p:animScale>
                                      <p:cBhvr>
                                        <p:cTn id="65" dur="166" decel="50000">
                                          <p:stCondLst>
                                            <p:cond delay="676"/>
                                          </p:stCondLst>
                                        </p:cTn>
                                        <p:tgtEl>
                                          <p:spTgt spid="7">
                                            <p:txEl>
                                              <p:pRg st="2" end="2"/>
                                            </p:txEl>
                                          </p:spTgt>
                                        </p:tgtEl>
                                      </p:cBhvr>
                                      <p:to x="100000" y="100000"/>
                                    </p:animScale>
                                    <p:animScale>
                                      <p:cBhvr>
                                        <p:cTn id="66" dur="26">
                                          <p:stCondLst>
                                            <p:cond delay="1312"/>
                                          </p:stCondLst>
                                        </p:cTn>
                                        <p:tgtEl>
                                          <p:spTgt spid="7">
                                            <p:txEl>
                                              <p:pRg st="2" end="2"/>
                                            </p:txEl>
                                          </p:spTgt>
                                        </p:tgtEl>
                                      </p:cBhvr>
                                      <p:to x="100000" y="80000"/>
                                    </p:animScale>
                                    <p:animScale>
                                      <p:cBhvr>
                                        <p:cTn id="67" dur="166" decel="50000">
                                          <p:stCondLst>
                                            <p:cond delay="1338"/>
                                          </p:stCondLst>
                                        </p:cTn>
                                        <p:tgtEl>
                                          <p:spTgt spid="7">
                                            <p:txEl>
                                              <p:pRg st="2" end="2"/>
                                            </p:txEl>
                                          </p:spTgt>
                                        </p:tgtEl>
                                      </p:cBhvr>
                                      <p:to x="100000" y="100000"/>
                                    </p:animScale>
                                    <p:animScale>
                                      <p:cBhvr>
                                        <p:cTn id="68" dur="26">
                                          <p:stCondLst>
                                            <p:cond delay="1642"/>
                                          </p:stCondLst>
                                        </p:cTn>
                                        <p:tgtEl>
                                          <p:spTgt spid="7">
                                            <p:txEl>
                                              <p:pRg st="2" end="2"/>
                                            </p:txEl>
                                          </p:spTgt>
                                        </p:tgtEl>
                                      </p:cBhvr>
                                      <p:to x="100000" y="90000"/>
                                    </p:animScale>
                                    <p:animScale>
                                      <p:cBhvr>
                                        <p:cTn id="69" dur="166" decel="50000">
                                          <p:stCondLst>
                                            <p:cond delay="1668"/>
                                          </p:stCondLst>
                                        </p:cTn>
                                        <p:tgtEl>
                                          <p:spTgt spid="7">
                                            <p:txEl>
                                              <p:pRg st="2" end="2"/>
                                            </p:txEl>
                                          </p:spTgt>
                                        </p:tgtEl>
                                      </p:cBhvr>
                                      <p:to x="100000" y="100000"/>
                                    </p:animScale>
                                    <p:animScale>
                                      <p:cBhvr>
                                        <p:cTn id="70" dur="26">
                                          <p:stCondLst>
                                            <p:cond delay="1808"/>
                                          </p:stCondLst>
                                        </p:cTn>
                                        <p:tgtEl>
                                          <p:spTgt spid="7">
                                            <p:txEl>
                                              <p:pRg st="2" end="2"/>
                                            </p:txEl>
                                          </p:spTgt>
                                        </p:tgtEl>
                                      </p:cBhvr>
                                      <p:to x="100000" y="95000"/>
                                    </p:animScale>
                                    <p:animScale>
                                      <p:cBhvr>
                                        <p:cTn id="71" dur="166" decel="50000">
                                          <p:stCondLst>
                                            <p:cond delay="1834"/>
                                          </p:stCondLst>
                                        </p:cTn>
                                        <p:tgtEl>
                                          <p:spTgt spid="7">
                                            <p:txEl>
                                              <p:pRg st="2" end="2"/>
                                            </p:txEl>
                                          </p:spTgt>
                                        </p:tgtEl>
                                      </p:cBhvr>
                                      <p:to x="100000" y="100000"/>
                                    </p:animScale>
                                  </p:childTnLst>
                                </p:cTn>
                              </p:par>
                              <p:par>
                                <p:cTn id="72" presetID="26" presetClass="entr" presetSubtype="0" fill="hold" nodeType="withEffect">
                                  <p:stCondLst>
                                    <p:cond delay="0"/>
                                  </p:stCondLst>
                                  <p:childTnLst>
                                    <p:set>
                                      <p:cBhvr>
                                        <p:cTn id="73" dur="1" fill="hold">
                                          <p:stCondLst>
                                            <p:cond delay="0"/>
                                          </p:stCondLst>
                                        </p:cTn>
                                        <p:tgtEl>
                                          <p:spTgt spid="7">
                                            <p:txEl>
                                              <p:pRg st="3" end="3"/>
                                            </p:txEl>
                                          </p:spTgt>
                                        </p:tgtEl>
                                        <p:attrNameLst>
                                          <p:attrName>style.visibility</p:attrName>
                                        </p:attrNameLst>
                                      </p:cBhvr>
                                      <p:to>
                                        <p:strVal val="visible"/>
                                      </p:to>
                                    </p:set>
                                    <p:animEffect transition="in" filter="wipe(down)">
                                      <p:cBhvr>
                                        <p:cTn id="74" dur="580">
                                          <p:stCondLst>
                                            <p:cond delay="0"/>
                                          </p:stCondLst>
                                        </p:cTn>
                                        <p:tgtEl>
                                          <p:spTgt spid="7">
                                            <p:txEl>
                                              <p:pRg st="3" end="3"/>
                                            </p:txEl>
                                          </p:spTgt>
                                        </p:tgtEl>
                                      </p:cBhvr>
                                    </p:animEffect>
                                    <p:anim calcmode="lin" valueType="num">
                                      <p:cBhvr>
                                        <p:cTn id="75" dur="1822" tmFilter="0,0; 0.14,0.36; 0.43,0.73; 0.71,0.91; 1.0,1.0">
                                          <p:stCondLst>
                                            <p:cond delay="0"/>
                                          </p:stCondLst>
                                        </p:cTn>
                                        <p:tgtEl>
                                          <p:spTgt spid="7">
                                            <p:txEl>
                                              <p:pRg st="3" end="3"/>
                                            </p:txEl>
                                          </p:spTgt>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7">
                                            <p:txEl>
                                              <p:pRg st="3" end="3"/>
                                            </p:txEl>
                                          </p:spTgt>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7">
                                            <p:txEl>
                                              <p:pRg st="3" end="3"/>
                                            </p:txEl>
                                          </p:spTgt>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7">
                                            <p:txEl>
                                              <p:pRg st="3" end="3"/>
                                            </p:txEl>
                                          </p:spTgt>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7">
                                            <p:txEl>
                                              <p:pRg st="3" end="3"/>
                                            </p:txEl>
                                          </p:spTgt>
                                        </p:tgtEl>
                                        <p:attrNameLst>
                                          <p:attrName>ppt_y</p:attrName>
                                        </p:attrNameLst>
                                      </p:cBhvr>
                                      <p:tavLst>
                                        <p:tav tm="0" fmla="#ppt_y-sin(pi*$)/81">
                                          <p:val>
                                            <p:fltVal val="0"/>
                                          </p:val>
                                        </p:tav>
                                        <p:tav tm="100000">
                                          <p:val>
                                            <p:fltVal val="1"/>
                                          </p:val>
                                        </p:tav>
                                      </p:tavLst>
                                    </p:anim>
                                    <p:animScale>
                                      <p:cBhvr>
                                        <p:cTn id="80" dur="26">
                                          <p:stCondLst>
                                            <p:cond delay="650"/>
                                          </p:stCondLst>
                                        </p:cTn>
                                        <p:tgtEl>
                                          <p:spTgt spid="7">
                                            <p:txEl>
                                              <p:pRg st="3" end="3"/>
                                            </p:txEl>
                                          </p:spTgt>
                                        </p:tgtEl>
                                      </p:cBhvr>
                                      <p:to x="100000" y="60000"/>
                                    </p:animScale>
                                    <p:animScale>
                                      <p:cBhvr>
                                        <p:cTn id="81" dur="166" decel="50000">
                                          <p:stCondLst>
                                            <p:cond delay="676"/>
                                          </p:stCondLst>
                                        </p:cTn>
                                        <p:tgtEl>
                                          <p:spTgt spid="7">
                                            <p:txEl>
                                              <p:pRg st="3" end="3"/>
                                            </p:txEl>
                                          </p:spTgt>
                                        </p:tgtEl>
                                      </p:cBhvr>
                                      <p:to x="100000" y="100000"/>
                                    </p:animScale>
                                    <p:animScale>
                                      <p:cBhvr>
                                        <p:cTn id="82" dur="26">
                                          <p:stCondLst>
                                            <p:cond delay="1312"/>
                                          </p:stCondLst>
                                        </p:cTn>
                                        <p:tgtEl>
                                          <p:spTgt spid="7">
                                            <p:txEl>
                                              <p:pRg st="3" end="3"/>
                                            </p:txEl>
                                          </p:spTgt>
                                        </p:tgtEl>
                                      </p:cBhvr>
                                      <p:to x="100000" y="80000"/>
                                    </p:animScale>
                                    <p:animScale>
                                      <p:cBhvr>
                                        <p:cTn id="83" dur="166" decel="50000">
                                          <p:stCondLst>
                                            <p:cond delay="1338"/>
                                          </p:stCondLst>
                                        </p:cTn>
                                        <p:tgtEl>
                                          <p:spTgt spid="7">
                                            <p:txEl>
                                              <p:pRg st="3" end="3"/>
                                            </p:txEl>
                                          </p:spTgt>
                                        </p:tgtEl>
                                      </p:cBhvr>
                                      <p:to x="100000" y="100000"/>
                                    </p:animScale>
                                    <p:animScale>
                                      <p:cBhvr>
                                        <p:cTn id="84" dur="26">
                                          <p:stCondLst>
                                            <p:cond delay="1642"/>
                                          </p:stCondLst>
                                        </p:cTn>
                                        <p:tgtEl>
                                          <p:spTgt spid="7">
                                            <p:txEl>
                                              <p:pRg st="3" end="3"/>
                                            </p:txEl>
                                          </p:spTgt>
                                        </p:tgtEl>
                                      </p:cBhvr>
                                      <p:to x="100000" y="90000"/>
                                    </p:animScale>
                                    <p:animScale>
                                      <p:cBhvr>
                                        <p:cTn id="85" dur="166" decel="50000">
                                          <p:stCondLst>
                                            <p:cond delay="1668"/>
                                          </p:stCondLst>
                                        </p:cTn>
                                        <p:tgtEl>
                                          <p:spTgt spid="7">
                                            <p:txEl>
                                              <p:pRg st="3" end="3"/>
                                            </p:txEl>
                                          </p:spTgt>
                                        </p:tgtEl>
                                      </p:cBhvr>
                                      <p:to x="100000" y="100000"/>
                                    </p:animScale>
                                    <p:animScale>
                                      <p:cBhvr>
                                        <p:cTn id="86" dur="26">
                                          <p:stCondLst>
                                            <p:cond delay="1808"/>
                                          </p:stCondLst>
                                        </p:cTn>
                                        <p:tgtEl>
                                          <p:spTgt spid="7">
                                            <p:txEl>
                                              <p:pRg st="3" end="3"/>
                                            </p:txEl>
                                          </p:spTgt>
                                        </p:tgtEl>
                                      </p:cBhvr>
                                      <p:to x="100000" y="95000"/>
                                    </p:animScale>
                                    <p:animScale>
                                      <p:cBhvr>
                                        <p:cTn id="87" dur="166" decel="50000">
                                          <p:stCondLst>
                                            <p:cond delay="1834"/>
                                          </p:stCondLst>
                                        </p:cTn>
                                        <p:tgtEl>
                                          <p:spTgt spid="7">
                                            <p:txEl>
                                              <p:pRg st="3" end="3"/>
                                            </p:txEl>
                                          </p:spTgt>
                                        </p:tgtEl>
                                      </p:cBhvr>
                                      <p:to x="100000" y="100000"/>
                                    </p:animScale>
                                  </p:childTnLst>
                                </p:cTn>
                              </p:par>
                              <p:par>
                                <p:cTn id="88" presetID="26" presetClass="entr" presetSubtype="0" fill="hold" nodeType="withEffect">
                                  <p:stCondLst>
                                    <p:cond delay="0"/>
                                  </p:stCondLst>
                                  <p:childTnLst>
                                    <p:set>
                                      <p:cBhvr>
                                        <p:cTn id="89" dur="1" fill="hold">
                                          <p:stCondLst>
                                            <p:cond delay="0"/>
                                          </p:stCondLst>
                                        </p:cTn>
                                        <p:tgtEl>
                                          <p:spTgt spid="7">
                                            <p:txEl>
                                              <p:pRg st="4" end="4"/>
                                            </p:txEl>
                                          </p:spTgt>
                                        </p:tgtEl>
                                        <p:attrNameLst>
                                          <p:attrName>style.visibility</p:attrName>
                                        </p:attrNameLst>
                                      </p:cBhvr>
                                      <p:to>
                                        <p:strVal val="visible"/>
                                      </p:to>
                                    </p:set>
                                    <p:animEffect transition="in" filter="wipe(down)">
                                      <p:cBhvr>
                                        <p:cTn id="90" dur="580">
                                          <p:stCondLst>
                                            <p:cond delay="0"/>
                                          </p:stCondLst>
                                        </p:cTn>
                                        <p:tgtEl>
                                          <p:spTgt spid="7">
                                            <p:txEl>
                                              <p:pRg st="4" end="4"/>
                                            </p:txEl>
                                          </p:spTgt>
                                        </p:tgtEl>
                                      </p:cBhvr>
                                    </p:animEffect>
                                    <p:anim calcmode="lin" valueType="num">
                                      <p:cBhvr>
                                        <p:cTn id="91" dur="1822" tmFilter="0,0; 0.14,0.36; 0.43,0.73; 0.71,0.91; 1.0,1.0">
                                          <p:stCondLst>
                                            <p:cond delay="0"/>
                                          </p:stCondLst>
                                        </p:cTn>
                                        <p:tgtEl>
                                          <p:spTgt spid="7">
                                            <p:txEl>
                                              <p:pRg st="4" end="4"/>
                                            </p:txEl>
                                          </p:spTgt>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7">
                                            <p:txEl>
                                              <p:pRg st="4" end="4"/>
                                            </p:txEl>
                                          </p:spTgt>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7">
                                            <p:txEl>
                                              <p:pRg st="4" end="4"/>
                                            </p:txEl>
                                          </p:spTgt>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7">
                                            <p:txEl>
                                              <p:pRg st="4" end="4"/>
                                            </p:txEl>
                                          </p:spTgt>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7">
                                            <p:txEl>
                                              <p:pRg st="4" end="4"/>
                                            </p:txEl>
                                          </p:spTgt>
                                        </p:tgtEl>
                                        <p:attrNameLst>
                                          <p:attrName>ppt_y</p:attrName>
                                        </p:attrNameLst>
                                      </p:cBhvr>
                                      <p:tavLst>
                                        <p:tav tm="0" fmla="#ppt_y-sin(pi*$)/81">
                                          <p:val>
                                            <p:fltVal val="0"/>
                                          </p:val>
                                        </p:tav>
                                        <p:tav tm="100000">
                                          <p:val>
                                            <p:fltVal val="1"/>
                                          </p:val>
                                        </p:tav>
                                      </p:tavLst>
                                    </p:anim>
                                    <p:animScale>
                                      <p:cBhvr>
                                        <p:cTn id="96" dur="26">
                                          <p:stCondLst>
                                            <p:cond delay="650"/>
                                          </p:stCondLst>
                                        </p:cTn>
                                        <p:tgtEl>
                                          <p:spTgt spid="7">
                                            <p:txEl>
                                              <p:pRg st="4" end="4"/>
                                            </p:txEl>
                                          </p:spTgt>
                                        </p:tgtEl>
                                      </p:cBhvr>
                                      <p:to x="100000" y="60000"/>
                                    </p:animScale>
                                    <p:animScale>
                                      <p:cBhvr>
                                        <p:cTn id="97" dur="166" decel="50000">
                                          <p:stCondLst>
                                            <p:cond delay="676"/>
                                          </p:stCondLst>
                                        </p:cTn>
                                        <p:tgtEl>
                                          <p:spTgt spid="7">
                                            <p:txEl>
                                              <p:pRg st="4" end="4"/>
                                            </p:txEl>
                                          </p:spTgt>
                                        </p:tgtEl>
                                      </p:cBhvr>
                                      <p:to x="100000" y="100000"/>
                                    </p:animScale>
                                    <p:animScale>
                                      <p:cBhvr>
                                        <p:cTn id="98" dur="26">
                                          <p:stCondLst>
                                            <p:cond delay="1312"/>
                                          </p:stCondLst>
                                        </p:cTn>
                                        <p:tgtEl>
                                          <p:spTgt spid="7">
                                            <p:txEl>
                                              <p:pRg st="4" end="4"/>
                                            </p:txEl>
                                          </p:spTgt>
                                        </p:tgtEl>
                                      </p:cBhvr>
                                      <p:to x="100000" y="80000"/>
                                    </p:animScale>
                                    <p:animScale>
                                      <p:cBhvr>
                                        <p:cTn id="99" dur="166" decel="50000">
                                          <p:stCondLst>
                                            <p:cond delay="1338"/>
                                          </p:stCondLst>
                                        </p:cTn>
                                        <p:tgtEl>
                                          <p:spTgt spid="7">
                                            <p:txEl>
                                              <p:pRg st="4" end="4"/>
                                            </p:txEl>
                                          </p:spTgt>
                                        </p:tgtEl>
                                      </p:cBhvr>
                                      <p:to x="100000" y="100000"/>
                                    </p:animScale>
                                    <p:animScale>
                                      <p:cBhvr>
                                        <p:cTn id="100" dur="26">
                                          <p:stCondLst>
                                            <p:cond delay="1642"/>
                                          </p:stCondLst>
                                        </p:cTn>
                                        <p:tgtEl>
                                          <p:spTgt spid="7">
                                            <p:txEl>
                                              <p:pRg st="4" end="4"/>
                                            </p:txEl>
                                          </p:spTgt>
                                        </p:tgtEl>
                                      </p:cBhvr>
                                      <p:to x="100000" y="90000"/>
                                    </p:animScale>
                                    <p:animScale>
                                      <p:cBhvr>
                                        <p:cTn id="101" dur="166" decel="50000">
                                          <p:stCondLst>
                                            <p:cond delay="1668"/>
                                          </p:stCondLst>
                                        </p:cTn>
                                        <p:tgtEl>
                                          <p:spTgt spid="7">
                                            <p:txEl>
                                              <p:pRg st="4" end="4"/>
                                            </p:txEl>
                                          </p:spTgt>
                                        </p:tgtEl>
                                      </p:cBhvr>
                                      <p:to x="100000" y="100000"/>
                                    </p:animScale>
                                    <p:animScale>
                                      <p:cBhvr>
                                        <p:cTn id="102" dur="26">
                                          <p:stCondLst>
                                            <p:cond delay="1808"/>
                                          </p:stCondLst>
                                        </p:cTn>
                                        <p:tgtEl>
                                          <p:spTgt spid="7">
                                            <p:txEl>
                                              <p:pRg st="4" end="4"/>
                                            </p:txEl>
                                          </p:spTgt>
                                        </p:tgtEl>
                                      </p:cBhvr>
                                      <p:to x="100000" y="95000"/>
                                    </p:animScale>
                                    <p:animScale>
                                      <p:cBhvr>
                                        <p:cTn id="103" dur="166" decel="50000">
                                          <p:stCondLst>
                                            <p:cond delay="1834"/>
                                          </p:stCondLst>
                                        </p:cTn>
                                        <p:tgtEl>
                                          <p:spTgt spid="7">
                                            <p:txEl>
                                              <p:pRg st="4" end="4"/>
                                            </p:txEl>
                                          </p:spTgt>
                                        </p:tgtEl>
                                      </p:cBhvr>
                                      <p:to x="100000" y="100000"/>
                                    </p:animScale>
                                  </p:childTnLst>
                                </p:cTn>
                              </p:par>
                              <p:par>
                                <p:cTn id="104" presetID="26" presetClass="entr" presetSubtype="0" fill="hold" nodeType="withEffect">
                                  <p:stCondLst>
                                    <p:cond delay="0"/>
                                  </p:stCondLst>
                                  <p:childTnLst>
                                    <p:set>
                                      <p:cBhvr>
                                        <p:cTn id="105" dur="1" fill="hold">
                                          <p:stCondLst>
                                            <p:cond delay="0"/>
                                          </p:stCondLst>
                                        </p:cTn>
                                        <p:tgtEl>
                                          <p:spTgt spid="7">
                                            <p:txEl>
                                              <p:pRg st="5" end="5"/>
                                            </p:txEl>
                                          </p:spTgt>
                                        </p:tgtEl>
                                        <p:attrNameLst>
                                          <p:attrName>style.visibility</p:attrName>
                                        </p:attrNameLst>
                                      </p:cBhvr>
                                      <p:to>
                                        <p:strVal val="visible"/>
                                      </p:to>
                                    </p:set>
                                    <p:animEffect transition="in" filter="wipe(down)">
                                      <p:cBhvr>
                                        <p:cTn id="106" dur="580">
                                          <p:stCondLst>
                                            <p:cond delay="0"/>
                                          </p:stCondLst>
                                        </p:cTn>
                                        <p:tgtEl>
                                          <p:spTgt spid="7">
                                            <p:txEl>
                                              <p:pRg st="5" end="5"/>
                                            </p:txEl>
                                          </p:spTgt>
                                        </p:tgtEl>
                                      </p:cBhvr>
                                    </p:animEffect>
                                    <p:anim calcmode="lin" valueType="num">
                                      <p:cBhvr>
                                        <p:cTn id="107" dur="1822" tmFilter="0,0; 0.14,0.36; 0.43,0.73; 0.71,0.91; 1.0,1.0">
                                          <p:stCondLst>
                                            <p:cond delay="0"/>
                                          </p:stCondLst>
                                        </p:cTn>
                                        <p:tgtEl>
                                          <p:spTgt spid="7">
                                            <p:txEl>
                                              <p:pRg st="5" end="5"/>
                                            </p:txEl>
                                          </p:spTgt>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7">
                                            <p:txEl>
                                              <p:pRg st="5" end="5"/>
                                            </p:txEl>
                                          </p:spTgt>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7">
                                            <p:txEl>
                                              <p:pRg st="5" end="5"/>
                                            </p:txEl>
                                          </p:spTgt>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7">
                                            <p:txEl>
                                              <p:pRg st="5" end="5"/>
                                            </p:txEl>
                                          </p:spTgt>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7">
                                            <p:txEl>
                                              <p:pRg st="5" end="5"/>
                                            </p:txEl>
                                          </p:spTgt>
                                        </p:tgtEl>
                                        <p:attrNameLst>
                                          <p:attrName>ppt_y</p:attrName>
                                        </p:attrNameLst>
                                      </p:cBhvr>
                                      <p:tavLst>
                                        <p:tav tm="0" fmla="#ppt_y-sin(pi*$)/81">
                                          <p:val>
                                            <p:fltVal val="0"/>
                                          </p:val>
                                        </p:tav>
                                        <p:tav tm="100000">
                                          <p:val>
                                            <p:fltVal val="1"/>
                                          </p:val>
                                        </p:tav>
                                      </p:tavLst>
                                    </p:anim>
                                    <p:animScale>
                                      <p:cBhvr>
                                        <p:cTn id="112" dur="26">
                                          <p:stCondLst>
                                            <p:cond delay="650"/>
                                          </p:stCondLst>
                                        </p:cTn>
                                        <p:tgtEl>
                                          <p:spTgt spid="7">
                                            <p:txEl>
                                              <p:pRg st="5" end="5"/>
                                            </p:txEl>
                                          </p:spTgt>
                                        </p:tgtEl>
                                      </p:cBhvr>
                                      <p:to x="100000" y="60000"/>
                                    </p:animScale>
                                    <p:animScale>
                                      <p:cBhvr>
                                        <p:cTn id="113" dur="166" decel="50000">
                                          <p:stCondLst>
                                            <p:cond delay="676"/>
                                          </p:stCondLst>
                                        </p:cTn>
                                        <p:tgtEl>
                                          <p:spTgt spid="7">
                                            <p:txEl>
                                              <p:pRg st="5" end="5"/>
                                            </p:txEl>
                                          </p:spTgt>
                                        </p:tgtEl>
                                      </p:cBhvr>
                                      <p:to x="100000" y="100000"/>
                                    </p:animScale>
                                    <p:animScale>
                                      <p:cBhvr>
                                        <p:cTn id="114" dur="26">
                                          <p:stCondLst>
                                            <p:cond delay="1312"/>
                                          </p:stCondLst>
                                        </p:cTn>
                                        <p:tgtEl>
                                          <p:spTgt spid="7">
                                            <p:txEl>
                                              <p:pRg st="5" end="5"/>
                                            </p:txEl>
                                          </p:spTgt>
                                        </p:tgtEl>
                                      </p:cBhvr>
                                      <p:to x="100000" y="80000"/>
                                    </p:animScale>
                                    <p:animScale>
                                      <p:cBhvr>
                                        <p:cTn id="115" dur="166" decel="50000">
                                          <p:stCondLst>
                                            <p:cond delay="1338"/>
                                          </p:stCondLst>
                                        </p:cTn>
                                        <p:tgtEl>
                                          <p:spTgt spid="7">
                                            <p:txEl>
                                              <p:pRg st="5" end="5"/>
                                            </p:txEl>
                                          </p:spTgt>
                                        </p:tgtEl>
                                      </p:cBhvr>
                                      <p:to x="100000" y="100000"/>
                                    </p:animScale>
                                    <p:animScale>
                                      <p:cBhvr>
                                        <p:cTn id="116" dur="26">
                                          <p:stCondLst>
                                            <p:cond delay="1642"/>
                                          </p:stCondLst>
                                        </p:cTn>
                                        <p:tgtEl>
                                          <p:spTgt spid="7">
                                            <p:txEl>
                                              <p:pRg st="5" end="5"/>
                                            </p:txEl>
                                          </p:spTgt>
                                        </p:tgtEl>
                                      </p:cBhvr>
                                      <p:to x="100000" y="90000"/>
                                    </p:animScale>
                                    <p:animScale>
                                      <p:cBhvr>
                                        <p:cTn id="117" dur="166" decel="50000">
                                          <p:stCondLst>
                                            <p:cond delay="1668"/>
                                          </p:stCondLst>
                                        </p:cTn>
                                        <p:tgtEl>
                                          <p:spTgt spid="7">
                                            <p:txEl>
                                              <p:pRg st="5" end="5"/>
                                            </p:txEl>
                                          </p:spTgt>
                                        </p:tgtEl>
                                      </p:cBhvr>
                                      <p:to x="100000" y="100000"/>
                                    </p:animScale>
                                    <p:animScale>
                                      <p:cBhvr>
                                        <p:cTn id="118" dur="26">
                                          <p:stCondLst>
                                            <p:cond delay="1808"/>
                                          </p:stCondLst>
                                        </p:cTn>
                                        <p:tgtEl>
                                          <p:spTgt spid="7">
                                            <p:txEl>
                                              <p:pRg st="5" end="5"/>
                                            </p:txEl>
                                          </p:spTgt>
                                        </p:tgtEl>
                                      </p:cBhvr>
                                      <p:to x="100000" y="95000"/>
                                    </p:animScale>
                                    <p:animScale>
                                      <p:cBhvr>
                                        <p:cTn id="119" dur="166" decel="50000">
                                          <p:stCondLst>
                                            <p:cond delay="1834"/>
                                          </p:stCondLst>
                                        </p:cTn>
                                        <p:tgtEl>
                                          <p:spTgt spid="7">
                                            <p:txEl>
                                              <p:pRg st="5" end="5"/>
                                            </p:txEl>
                                          </p:spTgt>
                                        </p:tgtEl>
                                      </p:cBhvr>
                                      <p:to x="100000" y="100000"/>
                                    </p:animScale>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1E4FE0-1000-4E41-8B78-A439AFEE5975}"/>
              </a:ext>
            </a:extLst>
          </p:cNvPr>
          <p:cNvSpPr>
            <a:spLocks noGrp="1"/>
          </p:cNvSpPr>
          <p:nvPr>
            <p:ph type="body" idx="1"/>
          </p:nvPr>
        </p:nvSpPr>
        <p:spPr>
          <a:xfrm>
            <a:off x="123066" y="144918"/>
            <a:ext cx="4709054" cy="576262"/>
          </a:xfrm>
        </p:spPr>
        <p:txBody>
          <a:bodyPr/>
          <a:lstStyle/>
          <a:p>
            <a:r>
              <a:rPr lang="en-US" sz="3600" b="1" dirty="0">
                <a:solidFill>
                  <a:srgbClr val="FFC000"/>
                </a:solidFill>
                <a:effectLst>
                  <a:reflection blurRad="6350" stA="60000" endA="900" endPos="58000" dir="5400000" sy="-100000" algn="bl" rotWithShape="0"/>
                </a:effectLst>
              </a:rPr>
              <a:t>CONCLUSION:</a:t>
            </a:r>
          </a:p>
        </p:txBody>
      </p:sp>
      <p:sp>
        <p:nvSpPr>
          <p:cNvPr id="4" name="Content Placeholder 3">
            <a:extLst>
              <a:ext uri="{FF2B5EF4-FFF2-40B4-BE49-F238E27FC236}">
                <a16:creationId xmlns:a16="http://schemas.microsoft.com/office/drawing/2014/main" id="{30655E37-1A7A-4A1E-AA91-9F0BF909B36C}"/>
              </a:ext>
            </a:extLst>
          </p:cNvPr>
          <p:cNvSpPr>
            <a:spLocks noGrp="1"/>
          </p:cNvSpPr>
          <p:nvPr>
            <p:ph sz="half" idx="2"/>
          </p:nvPr>
        </p:nvSpPr>
        <p:spPr>
          <a:xfrm>
            <a:off x="430619" y="839972"/>
            <a:ext cx="11350255" cy="2264735"/>
          </a:xfrm>
        </p:spPr>
        <p:txBody>
          <a:bodyPr>
            <a:normAutofit fontScale="92500" lnSpcReduction="10000"/>
          </a:bodyPr>
          <a:lstStyle/>
          <a:p>
            <a:pPr marL="0" indent="0">
              <a:buNone/>
            </a:pPr>
            <a:r>
              <a:rPr lang="en-US" sz="2000" i="1" dirty="0"/>
              <a:t>                             </a:t>
            </a:r>
            <a:r>
              <a:rPr lang="en-US" sz="2600" i="1" dirty="0"/>
              <a:t>The Gesture controlled Robot System gives an alternative way of controlling robots. Gesture control being a more natural way of controlling devices makes control of robots more efficient and easy. We have provided a technique of finger count based gesture control, in which each finger count specifies the command for the robot to navigate in specific direction in the environment. After gesture recognition command signal and passed to the robot and it moves in specified direction.  </a:t>
            </a:r>
          </a:p>
        </p:txBody>
      </p:sp>
      <p:sp>
        <p:nvSpPr>
          <p:cNvPr id="5" name="Text Placeholder 4">
            <a:extLst>
              <a:ext uri="{FF2B5EF4-FFF2-40B4-BE49-F238E27FC236}">
                <a16:creationId xmlns:a16="http://schemas.microsoft.com/office/drawing/2014/main" id="{9730D3C8-20B8-471B-8AB7-1B9D8A34F4E8}"/>
              </a:ext>
            </a:extLst>
          </p:cNvPr>
          <p:cNvSpPr>
            <a:spLocks noGrp="1"/>
          </p:cNvSpPr>
          <p:nvPr>
            <p:ph type="body" sz="quarter" idx="3"/>
          </p:nvPr>
        </p:nvSpPr>
        <p:spPr>
          <a:xfrm>
            <a:off x="138606" y="3177032"/>
            <a:ext cx="4995334" cy="576262"/>
          </a:xfrm>
        </p:spPr>
        <p:txBody>
          <a:bodyPr/>
          <a:lstStyle/>
          <a:p>
            <a:r>
              <a:rPr lang="en-US" sz="3600" b="1" dirty="0">
                <a:solidFill>
                  <a:srgbClr val="FFC000"/>
                </a:solidFill>
                <a:effectLst>
                  <a:reflection blurRad="6350" stA="60000" endA="900" endPos="58000" dir="5400000" sy="-100000" algn="bl" rotWithShape="0"/>
                </a:effectLst>
              </a:rPr>
              <a:t>REFERENCES:</a:t>
            </a:r>
          </a:p>
        </p:txBody>
      </p:sp>
      <p:sp>
        <p:nvSpPr>
          <p:cNvPr id="6" name="Content Placeholder 5">
            <a:extLst>
              <a:ext uri="{FF2B5EF4-FFF2-40B4-BE49-F238E27FC236}">
                <a16:creationId xmlns:a16="http://schemas.microsoft.com/office/drawing/2014/main" id="{A3E8D548-F007-4160-A405-9843C4A6D4FD}"/>
              </a:ext>
            </a:extLst>
          </p:cNvPr>
          <p:cNvSpPr>
            <a:spLocks noGrp="1"/>
          </p:cNvSpPr>
          <p:nvPr>
            <p:ph sz="quarter" idx="4"/>
          </p:nvPr>
        </p:nvSpPr>
        <p:spPr>
          <a:xfrm>
            <a:off x="510363" y="3923414"/>
            <a:ext cx="11344939" cy="2934586"/>
          </a:xfrm>
        </p:spPr>
        <p:txBody>
          <a:bodyPr>
            <a:normAutofit fontScale="92500" lnSpcReduction="20000"/>
          </a:bodyPr>
          <a:lstStyle/>
          <a:p>
            <a:pPr marL="342900" indent="-342900">
              <a:buAutoNum type="arabicParenR"/>
            </a:pPr>
            <a:r>
              <a:rPr lang="en-US" sz="2400" i="1" dirty="0"/>
              <a:t>“OpenCV-Python Tutorials Documentation”, Release 1, Alexander </a:t>
            </a:r>
            <a:r>
              <a:rPr lang="en-US" sz="2400" i="1" dirty="0" err="1"/>
              <a:t>Mordvintsev</a:t>
            </a:r>
            <a:r>
              <a:rPr lang="en-US" sz="2400" i="1" dirty="0"/>
              <a:t> and Abid K.</a:t>
            </a:r>
          </a:p>
          <a:p>
            <a:pPr marL="342900" indent="-342900">
              <a:buAutoNum type="arabicParenR"/>
            </a:pPr>
            <a:r>
              <a:rPr lang="en-US" sz="2400" i="1" dirty="0">
                <a:hlinkClick r:id="rId2">
                  <a:extLst>
                    <a:ext uri="{A12FA001-AC4F-418D-AE19-62706E023703}">
                      <ahyp:hlinkClr xmlns:ahyp="http://schemas.microsoft.com/office/drawing/2018/hyperlinkcolor" val="tx"/>
                    </a:ext>
                  </a:extLst>
                </a:hlinkClick>
              </a:rPr>
              <a:t>https://lastminuteengineers.com/l298n-dc-stepper-driver-arduino-tutorial/</a:t>
            </a:r>
            <a:endParaRPr lang="en-US" sz="2400" i="1" dirty="0"/>
          </a:p>
          <a:p>
            <a:pPr marL="342900" indent="-342900">
              <a:buAutoNum type="arabicParenR"/>
            </a:pPr>
            <a:r>
              <a:rPr lang="en-US" sz="2400" i="1" dirty="0">
                <a:hlinkClick r:id="rId3">
                  <a:extLst>
                    <a:ext uri="{A12FA001-AC4F-418D-AE19-62706E023703}">
                      <ahyp:hlinkClr xmlns:ahyp="http://schemas.microsoft.com/office/drawing/2018/hyperlinkcolor" val="tx"/>
                    </a:ext>
                  </a:extLst>
                </a:hlinkClick>
              </a:rPr>
              <a:t>https://medium.com/analytics-vidhya/hand-detection-and-finger-counting-using-opencv-python-5b594704eb08</a:t>
            </a:r>
            <a:endParaRPr lang="en-US" sz="2400" i="1" dirty="0"/>
          </a:p>
          <a:p>
            <a:pPr marL="342900" indent="-342900">
              <a:buAutoNum type="arabicParenR"/>
            </a:pPr>
            <a:r>
              <a:rPr lang="en-US" sz="2400" i="1" dirty="0">
                <a:hlinkClick r:id="rId4">
                  <a:extLst>
                    <a:ext uri="{A12FA001-AC4F-418D-AE19-62706E023703}">
                      <ahyp:hlinkClr xmlns:ahyp="http://schemas.microsoft.com/office/drawing/2018/hyperlinkcolor" val="tx"/>
                    </a:ext>
                  </a:extLst>
                </a:hlinkClick>
              </a:rPr>
              <a:t>https://colab.research.google.com/drive/1GnTbrruWpEUaqdo_2Bw_mvgfB2fUoyM9?usp=sharing#scrollTo=104r2HtWLRHr</a:t>
            </a:r>
            <a:endParaRPr lang="en-US" sz="2400" i="1" dirty="0"/>
          </a:p>
          <a:p>
            <a:pPr marL="342900" indent="-342900">
              <a:buAutoNum type="arabicParenR"/>
            </a:pPr>
            <a:r>
              <a:rPr lang="en-US" sz="2400" i="1" dirty="0">
                <a:hlinkClick r:id="rId5">
                  <a:extLst>
                    <a:ext uri="{A12FA001-AC4F-418D-AE19-62706E023703}">
                      <ahyp:hlinkClr xmlns:ahyp="http://schemas.microsoft.com/office/drawing/2018/hyperlinkcolor" val="tx"/>
                    </a:ext>
                  </a:extLst>
                </a:hlinkClick>
              </a:rPr>
              <a:t>https://www.codeproject.com/Articles/782602/Beginners-guide-to-understand-Fingertips-counting</a:t>
            </a:r>
            <a:endParaRPr lang="en-US" sz="2400" i="1" dirty="0"/>
          </a:p>
          <a:p>
            <a:pPr marL="0" indent="0">
              <a:buNone/>
            </a:pPr>
            <a:endParaRPr lang="en-US" i="1" dirty="0"/>
          </a:p>
        </p:txBody>
      </p:sp>
      <p:sp>
        <p:nvSpPr>
          <p:cNvPr id="2" name="Slide Number Placeholder 1"/>
          <p:cNvSpPr>
            <a:spLocks noGrp="1"/>
          </p:cNvSpPr>
          <p:nvPr>
            <p:ph type="sldNum" sz="quarter" idx="12"/>
          </p:nvPr>
        </p:nvSpPr>
        <p:spPr>
          <a:xfrm>
            <a:off x="5907248" y="6480175"/>
            <a:ext cx="551167" cy="377825"/>
          </a:xfrm>
        </p:spPr>
        <p:txBody>
          <a:bodyPr/>
          <a:lstStyle/>
          <a:p>
            <a:fld id="{D57F1E4F-1CFF-5643-939E-217C01CDF565}" type="slidenum">
              <a:rPr lang="en-US" sz="2400" b="1" smtClean="0">
                <a:solidFill>
                  <a:srgbClr val="FFFF00"/>
                </a:solidFill>
              </a:rPr>
              <a:pPr/>
              <a:t>10</a:t>
            </a:fld>
            <a:endParaRPr lang="en-US" sz="2400" b="1" dirty="0">
              <a:solidFill>
                <a:srgbClr val="FFFF00"/>
              </a:solidFill>
            </a:endParaRPr>
          </a:p>
        </p:txBody>
      </p:sp>
    </p:spTree>
    <p:extLst>
      <p:ext uri="{BB962C8B-B14F-4D97-AF65-F5344CB8AC3E}">
        <p14:creationId xmlns:p14="http://schemas.microsoft.com/office/powerpoint/2010/main" val="436548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anim calcmode="lin" valueType="num">
                                      <p:cBhvr>
                                        <p:cTn id="13"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down)">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circle(in)">
                                      <p:cBhvr>
                                        <p:cTn id="24" dur="20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circle(in)">
                                      <p:cBhvr>
                                        <p:cTn id="29" dur="20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circle(in)">
                                      <p:cBhvr>
                                        <p:cTn id="34" dur="2000"/>
                                        <p:tgtEl>
                                          <p:spTgt spid="6">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Effect transition="in" filter="circle(in)">
                                      <p:cBhvr>
                                        <p:cTn id="39" dur="2000"/>
                                        <p:tgtEl>
                                          <p:spTgt spid="6">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animEffect transition="in" filter="circle(in)">
                                      <p:cBhvr>
                                        <p:cTn id="44" dur="2000"/>
                                        <p:tgtEl>
                                          <p:spTgt spid="6">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0AB-CD2A-468F-B098-5B20FD752775}"/>
              </a:ext>
            </a:extLst>
          </p:cNvPr>
          <p:cNvSpPr>
            <a:spLocks noGrp="1"/>
          </p:cNvSpPr>
          <p:nvPr>
            <p:ph type="title"/>
          </p:nvPr>
        </p:nvSpPr>
        <p:spPr>
          <a:xfrm>
            <a:off x="1132368" y="2608521"/>
            <a:ext cx="10131425" cy="1456267"/>
          </a:xfrm>
        </p:spPr>
        <p:txBody>
          <a:bodyPr/>
          <a:lstStyle/>
          <a:p>
            <a:r>
              <a:rPr lang="en-US" dirty="0">
                <a:solidFill>
                  <a:schemeClr val="accent6">
                    <a:lumMod val="40000"/>
                    <a:lumOff val="60000"/>
                  </a:schemeClr>
                </a:solidFill>
                <a:effectLst>
                  <a:reflection blurRad="6350" stA="55000" endA="300" endPos="45500" dir="5400000" sy="-100000" algn="bl" rotWithShape="0"/>
                </a:effectLst>
              </a:rPr>
              <a:t>                         </a:t>
            </a:r>
            <a:r>
              <a:rPr lang="en-US" sz="6600" b="1" dirty="0">
                <a:solidFill>
                  <a:schemeClr val="accent6">
                    <a:lumMod val="40000"/>
                    <a:lumOff val="60000"/>
                  </a:schemeClr>
                </a:solidFill>
                <a:effectLst>
                  <a:reflection blurRad="6350" stA="55000" endA="300" endPos="45500" dir="5400000" sy="-100000" algn="bl" rotWithShape="0"/>
                </a:effectLst>
              </a:rPr>
              <a:t>THANK YOU!!!</a:t>
            </a:r>
          </a:p>
        </p:txBody>
      </p:sp>
      <p:sp>
        <p:nvSpPr>
          <p:cNvPr id="3" name="Slide Number Placeholder 2"/>
          <p:cNvSpPr>
            <a:spLocks noGrp="1"/>
          </p:cNvSpPr>
          <p:nvPr>
            <p:ph type="sldNum" sz="quarter" idx="12"/>
          </p:nvPr>
        </p:nvSpPr>
        <p:spPr>
          <a:xfrm>
            <a:off x="6048390" y="6259195"/>
            <a:ext cx="551167" cy="377825"/>
          </a:xfrm>
        </p:spPr>
        <p:txBody>
          <a:bodyPr/>
          <a:lstStyle/>
          <a:p>
            <a:fld id="{D57F1E4F-1CFF-5643-939E-217C01CDF565}" type="slidenum">
              <a:rPr lang="en-US" sz="2400" b="1" smtClean="0">
                <a:solidFill>
                  <a:srgbClr val="FFFF00"/>
                </a:solidFill>
              </a:rPr>
              <a:pPr/>
              <a:t>11</a:t>
            </a:fld>
            <a:endParaRPr lang="en-US" sz="2400" b="1" dirty="0">
              <a:solidFill>
                <a:srgbClr val="FFFF00"/>
              </a:solidFill>
            </a:endParaRPr>
          </a:p>
        </p:txBody>
      </p:sp>
    </p:spTree>
    <p:extLst>
      <p:ext uri="{BB962C8B-B14F-4D97-AF65-F5344CB8AC3E}">
        <p14:creationId xmlns:p14="http://schemas.microsoft.com/office/powerpoint/2010/main" val="315167289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A781-54AA-4EC1-BB71-C719C85CACB7}"/>
              </a:ext>
            </a:extLst>
          </p:cNvPr>
          <p:cNvSpPr>
            <a:spLocks noGrp="1"/>
          </p:cNvSpPr>
          <p:nvPr>
            <p:ph type="ctrTitle"/>
          </p:nvPr>
        </p:nvSpPr>
        <p:spPr>
          <a:xfrm>
            <a:off x="702007" y="393405"/>
            <a:ext cx="10490274" cy="637952"/>
          </a:xfrm>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txBody>
          <a:bodyPr>
            <a:normAutofit fontScale="90000"/>
          </a:bodyPr>
          <a:lstStyle/>
          <a:p>
            <a:pPr algn="l"/>
            <a:r>
              <a:rPr lang="en-US" cap="none" dirty="0">
                <a:ln w="0"/>
                <a:effectLst>
                  <a:outerShdw blurRad="38100" dist="19050" dir="2700000" algn="tl" rotWithShape="0">
                    <a:schemeClr val="dk1">
                      <a:alpha val="40000"/>
                    </a:schemeClr>
                  </a:outerShdw>
                </a:effectLst>
              </a:rPr>
              <a:t>                                </a:t>
            </a:r>
            <a:r>
              <a:rPr lang="en-US" b="1" cap="none" dirty="0">
                <a:ln w="0"/>
                <a:solidFill>
                  <a:srgbClr val="FFC000"/>
                </a:solidFill>
                <a:effectLst>
                  <a:reflection blurRad="6350" stA="53000" endA="300" endPos="35500" dir="5400000" sy="-90000" algn="bl" rotWithShape="0"/>
                </a:effectLst>
              </a:rPr>
              <a:t>ABSTRACT</a:t>
            </a:r>
            <a:endParaRPr lang="en-US" b="1" cap="none" dirty="0">
              <a:ln w="0"/>
              <a:solidFill>
                <a:srgbClr val="FFC000"/>
              </a:solidFill>
              <a:effectLst>
                <a:outerShdw blurRad="38100" dist="19050" dir="2700000" algn="tl" rotWithShape="0">
                  <a:schemeClr val="dk1">
                    <a:alpha val="40000"/>
                  </a:schemeClr>
                </a:outerShdw>
              </a:effectLst>
            </a:endParaRPr>
          </a:p>
        </p:txBody>
      </p:sp>
      <p:sp>
        <p:nvSpPr>
          <p:cNvPr id="3" name="Subtitle 2">
            <a:extLst>
              <a:ext uri="{FF2B5EF4-FFF2-40B4-BE49-F238E27FC236}">
                <a16:creationId xmlns:a16="http://schemas.microsoft.com/office/drawing/2014/main" id="{65E3158E-579B-4776-B597-C1B63F849276}"/>
              </a:ext>
            </a:extLst>
          </p:cNvPr>
          <p:cNvSpPr>
            <a:spLocks noGrp="1"/>
          </p:cNvSpPr>
          <p:nvPr>
            <p:ph type="subTitle" idx="1"/>
          </p:nvPr>
        </p:nvSpPr>
        <p:spPr>
          <a:xfrm>
            <a:off x="850863" y="1270393"/>
            <a:ext cx="10568504" cy="5481281"/>
          </a:xfrm>
          <a:effectLst>
            <a:reflection blurRad="6350" stA="50000" endA="300" endPos="55500" dist="50800" dir="5400000" sy="-100000" algn="bl" rotWithShape="0"/>
          </a:effectLst>
        </p:spPr>
        <p:txBody>
          <a:bodyPr>
            <a:normAutofit/>
          </a:bodyPr>
          <a:lstStyle/>
          <a:p>
            <a:pPr algn="l"/>
            <a:r>
              <a:rPr lang="en-US" sz="1600" i="1" cap="none" dirty="0">
                <a:solidFill>
                  <a:srgbClr val="00B0F0"/>
                </a:solidFill>
              </a:rPr>
              <a:t>                                              </a:t>
            </a:r>
            <a:r>
              <a:rPr lang="en-US" sz="2400" i="1" cap="none" dirty="0"/>
              <a:t>This project is a real time monitoring system by which humans interacts with robots through gestures. Service robots directly interact with people, so finding a more natural and easy user interface is of fundamental importance. While earlier works have focused primarily on issues such as manipulation and navigation in the environment, few robotic systems are used with user friendly interfaces that possess the ability to control the robot by natural means. Gesture recognition consists of </a:t>
            </a:r>
            <a:r>
              <a:rPr lang="en-US" sz="2400" b="1" i="1" cap="none" dirty="0"/>
              <a:t>three </a:t>
            </a:r>
            <a:r>
              <a:rPr lang="en-US" sz="2400" i="1" cap="none" dirty="0"/>
              <a:t>stages: </a:t>
            </a:r>
            <a:r>
              <a:rPr lang="en-US" sz="2400" b="1" i="1" cap="none" dirty="0"/>
              <a:t>capturing of image, image processing and navigation of bot</a:t>
            </a:r>
            <a:r>
              <a:rPr lang="en-US" sz="2400" i="1" cap="none" dirty="0"/>
              <a:t>.</a:t>
            </a:r>
            <a:r>
              <a:rPr lang="en-US" sz="2400" b="1" i="1" cap="none" dirty="0"/>
              <a:t> </a:t>
            </a:r>
            <a:r>
              <a:rPr lang="en-US" sz="2400" i="1" cap="none" dirty="0"/>
              <a:t> The user can give commands to a wireless robot using gestures. Through this interface the user can control or navigate the robot by using gestures of his/her palm, thereby interacting with the robotic system. The command signals are generated from these gestures using Image processing. These signals are then passed to the robot to navigate it in the specified direction.       </a:t>
            </a:r>
          </a:p>
        </p:txBody>
      </p:sp>
      <p:sp>
        <p:nvSpPr>
          <p:cNvPr id="4" name="Slide Number Placeholder 3"/>
          <p:cNvSpPr>
            <a:spLocks noGrp="1"/>
          </p:cNvSpPr>
          <p:nvPr>
            <p:ph type="sldNum" sz="quarter" idx="12"/>
          </p:nvPr>
        </p:nvSpPr>
        <p:spPr>
          <a:xfrm>
            <a:off x="5947144" y="6247765"/>
            <a:ext cx="551167" cy="377825"/>
          </a:xfrm>
        </p:spPr>
        <p:txBody>
          <a:bodyPr/>
          <a:lstStyle/>
          <a:p>
            <a:fld id="{D57F1E4F-1CFF-5643-939E-217C01CDF565}" type="slidenum">
              <a:rPr lang="en-US" sz="2400" b="1" smtClean="0">
                <a:solidFill>
                  <a:srgbClr val="FFFF00"/>
                </a:solidFill>
              </a:rPr>
              <a:pPr/>
              <a:t>2</a:t>
            </a:fld>
            <a:endParaRPr lang="en-US" sz="2400" b="1" dirty="0">
              <a:solidFill>
                <a:srgbClr val="FFFF00"/>
              </a:solidFill>
            </a:endParaRPr>
          </a:p>
        </p:txBody>
      </p:sp>
    </p:spTree>
    <p:extLst>
      <p:ext uri="{BB962C8B-B14F-4D97-AF65-F5344CB8AC3E}">
        <p14:creationId xmlns:p14="http://schemas.microsoft.com/office/powerpoint/2010/main" val="3721526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68118585"/>
              </p:ext>
            </p:extLst>
          </p:nvPr>
        </p:nvGraphicFramePr>
        <p:xfrm>
          <a:off x="235540" y="549821"/>
          <a:ext cx="11813629" cy="5954803"/>
        </p:xfrm>
        <a:graphic>
          <a:graphicData uri="http://schemas.openxmlformats.org/drawingml/2006/table">
            <a:tbl>
              <a:tblPr firstRow="1" lastCol="1" bandRow="1">
                <a:tableStyleId>{08FB837D-C827-4EFA-A057-4D05807E0F7C}</a:tableStyleId>
              </a:tblPr>
              <a:tblGrid>
                <a:gridCol w="628137">
                  <a:extLst>
                    <a:ext uri="{9D8B030D-6E8A-4147-A177-3AD203B41FA5}">
                      <a16:colId xmlns:a16="http://schemas.microsoft.com/office/drawing/2014/main" val="3138064276"/>
                    </a:ext>
                  </a:extLst>
                </a:gridCol>
                <a:gridCol w="2539370">
                  <a:extLst>
                    <a:ext uri="{9D8B030D-6E8A-4147-A177-3AD203B41FA5}">
                      <a16:colId xmlns:a16="http://schemas.microsoft.com/office/drawing/2014/main" val="2185953165"/>
                    </a:ext>
                  </a:extLst>
                </a:gridCol>
                <a:gridCol w="1847462">
                  <a:extLst>
                    <a:ext uri="{9D8B030D-6E8A-4147-A177-3AD203B41FA5}">
                      <a16:colId xmlns:a16="http://schemas.microsoft.com/office/drawing/2014/main" val="2861791946"/>
                    </a:ext>
                  </a:extLst>
                </a:gridCol>
                <a:gridCol w="1551868">
                  <a:extLst>
                    <a:ext uri="{9D8B030D-6E8A-4147-A177-3AD203B41FA5}">
                      <a16:colId xmlns:a16="http://schemas.microsoft.com/office/drawing/2014/main" val="2268248503"/>
                    </a:ext>
                  </a:extLst>
                </a:gridCol>
                <a:gridCol w="5246792">
                  <a:extLst>
                    <a:ext uri="{9D8B030D-6E8A-4147-A177-3AD203B41FA5}">
                      <a16:colId xmlns:a16="http://schemas.microsoft.com/office/drawing/2014/main" val="2942970886"/>
                    </a:ext>
                  </a:extLst>
                </a:gridCol>
              </a:tblGrid>
              <a:tr h="623622">
                <a:tc>
                  <a:txBody>
                    <a:bodyPr/>
                    <a:lstStyle/>
                    <a:p>
                      <a:r>
                        <a:rPr lang="en-US" dirty="0"/>
                        <a:t>S.no</a:t>
                      </a:r>
                      <a:endParaRPr lang="en-IN" dirty="0"/>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r>
                        <a:rPr lang="en-US" baseline="0" dirty="0"/>
                        <a:t>TITLE of the JOURNAL</a:t>
                      </a:r>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r>
                        <a:rPr lang="en-US" dirty="0"/>
                        <a:t>NAME of the AUTHORS</a:t>
                      </a:r>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r>
                        <a:rPr lang="en-US" dirty="0"/>
                        <a:t>YEAR of PUBLICATION</a:t>
                      </a:r>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r>
                        <a:rPr lang="en-US" dirty="0"/>
                        <a:t>                                       </a:t>
                      </a:r>
                      <a:r>
                        <a:rPr lang="en-US" sz="2400" dirty="0"/>
                        <a:t>INFERENCE</a:t>
                      </a:r>
                      <a:endParaRPr lang="en-IN" sz="2400" dirty="0"/>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790203"/>
                  </a:ext>
                </a:extLst>
              </a:tr>
              <a:tr h="5314723">
                <a:tc>
                  <a:txBody>
                    <a:bodyPr/>
                    <a:lstStyle/>
                    <a:p>
                      <a:r>
                        <a:rPr lang="en-US" dirty="0"/>
                        <a:t>1)</a:t>
                      </a:r>
                      <a:endParaRPr lang="en-IN"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i="0" u="none" strike="noStrike" kern="1200" baseline="0" dirty="0">
                          <a:solidFill>
                            <a:schemeClr val="dk1"/>
                          </a:solidFill>
                          <a:latin typeface="+mn-lt"/>
                          <a:ea typeface="+mn-ea"/>
                          <a:cs typeface="+mn-cs"/>
                        </a:rPr>
                        <a:t>Gesture Controlled Robot using Image Processing</a:t>
                      </a:r>
                      <a:endParaRPr lang="en-IN" sz="2000" b="1" dirty="0">
                        <a:latin typeface="+mn-lt"/>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IN" sz="1800" b="0" i="0" u="none" strike="noStrike" kern="1200" baseline="0" dirty="0">
                        <a:solidFill>
                          <a:schemeClr val="dk1"/>
                        </a:solidFill>
                        <a:latin typeface="+mn-lt"/>
                        <a:ea typeface="+mn-ea"/>
                        <a:cs typeface="+mn-cs"/>
                      </a:endParaRPr>
                    </a:p>
                    <a:p>
                      <a:r>
                        <a:rPr lang="en-IN" sz="1800" b="0" i="0" u="none" strike="noStrike" kern="1200" baseline="0" dirty="0">
                          <a:solidFill>
                            <a:schemeClr val="dk1"/>
                          </a:solidFill>
                          <a:latin typeface="+mn-lt"/>
                          <a:ea typeface="+mn-ea"/>
                          <a:cs typeface="+mn-cs"/>
                        </a:rPr>
                        <a:t>Harish Kumar </a:t>
                      </a:r>
                      <a:r>
                        <a:rPr lang="en-IN" sz="1800" b="0" i="0" u="none" strike="noStrike" kern="1200" baseline="0" dirty="0" err="1">
                          <a:solidFill>
                            <a:schemeClr val="dk1"/>
                          </a:solidFill>
                          <a:latin typeface="+mn-lt"/>
                          <a:ea typeface="+mn-ea"/>
                          <a:cs typeface="+mn-cs"/>
                        </a:rPr>
                        <a:t>Kaura</a:t>
                      </a:r>
                      <a:endParaRPr lang="en-IN" sz="1800" b="0" i="0" u="none" strike="noStrike" kern="1200" baseline="0" dirty="0">
                        <a:solidFill>
                          <a:schemeClr val="dk1"/>
                        </a:solidFill>
                        <a:latin typeface="+mn-lt"/>
                        <a:ea typeface="+mn-ea"/>
                        <a:cs typeface="+mn-cs"/>
                      </a:endParaRPr>
                    </a:p>
                    <a:p>
                      <a:endParaRPr lang="en-IN" sz="1800" b="0" i="0" u="none" strike="noStrike" kern="1200" baseline="0" dirty="0">
                        <a:solidFill>
                          <a:schemeClr val="dk1"/>
                        </a:solidFill>
                        <a:latin typeface="+mn-lt"/>
                        <a:ea typeface="+mn-ea"/>
                        <a:cs typeface="+mn-cs"/>
                      </a:endParaRPr>
                    </a:p>
                    <a:p>
                      <a:r>
                        <a:rPr lang="en-IN" sz="1800" b="0" i="0" u="none" strike="noStrike" kern="1200" baseline="0" dirty="0" err="1">
                          <a:solidFill>
                            <a:schemeClr val="dk1"/>
                          </a:solidFill>
                          <a:latin typeface="+mn-lt"/>
                          <a:ea typeface="+mn-ea"/>
                          <a:cs typeface="+mn-cs"/>
                        </a:rPr>
                        <a:t>Vipul</a:t>
                      </a:r>
                      <a:r>
                        <a:rPr lang="en-IN" sz="1800" b="0" i="0" u="none" strike="noStrike" kern="1200" baseline="0" dirty="0">
                          <a:solidFill>
                            <a:schemeClr val="dk1"/>
                          </a:solidFill>
                          <a:latin typeface="+mn-lt"/>
                          <a:ea typeface="+mn-ea"/>
                          <a:cs typeface="+mn-cs"/>
                        </a:rPr>
                        <a:t> </a:t>
                      </a:r>
                      <a:r>
                        <a:rPr lang="en-IN" sz="1800" b="0" i="0" u="none" strike="noStrike" kern="1200" baseline="0" dirty="0" err="1">
                          <a:solidFill>
                            <a:schemeClr val="dk1"/>
                          </a:solidFill>
                          <a:latin typeface="+mn-lt"/>
                          <a:ea typeface="+mn-ea"/>
                          <a:cs typeface="+mn-cs"/>
                        </a:rPr>
                        <a:t>Honrao</a:t>
                      </a:r>
                      <a:endParaRPr lang="en-IN" sz="1800" b="0" i="0" u="none" strike="noStrike" kern="1200" baseline="0" dirty="0">
                        <a:solidFill>
                          <a:schemeClr val="dk1"/>
                        </a:solidFill>
                        <a:latin typeface="+mn-lt"/>
                        <a:ea typeface="+mn-ea"/>
                        <a:cs typeface="+mn-cs"/>
                      </a:endParaRPr>
                    </a:p>
                    <a:p>
                      <a:endParaRPr lang="en-IN" sz="1800" b="0" i="0" u="none" strike="noStrike" kern="1200" baseline="0" dirty="0">
                        <a:solidFill>
                          <a:schemeClr val="dk1"/>
                        </a:solidFill>
                        <a:latin typeface="+mn-lt"/>
                        <a:ea typeface="+mn-ea"/>
                        <a:cs typeface="+mn-cs"/>
                      </a:endParaRPr>
                    </a:p>
                    <a:p>
                      <a:r>
                        <a:rPr lang="en-IN" sz="1800" b="0" i="0" u="none" strike="noStrike" kern="1200" baseline="0" dirty="0" err="1">
                          <a:solidFill>
                            <a:schemeClr val="dk1"/>
                          </a:solidFill>
                          <a:latin typeface="+mn-lt"/>
                          <a:ea typeface="+mn-ea"/>
                          <a:cs typeface="+mn-cs"/>
                        </a:rPr>
                        <a:t>Sayali</a:t>
                      </a:r>
                      <a:r>
                        <a:rPr lang="en-IN" sz="1800" b="0" i="0" u="none" strike="noStrike" kern="1200" baseline="0" dirty="0">
                          <a:solidFill>
                            <a:schemeClr val="dk1"/>
                          </a:solidFill>
                          <a:latin typeface="+mn-lt"/>
                          <a:ea typeface="+mn-ea"/>
                          <a:cs typeface="+mn-cs"/>
                        </a:rPr>
                        <a:t> </a:t>
                      </a:r>
                      <a:r>
                        <a:rPr lang="en-IN" sz="1800" b="0" i="0" u="none" strike="noStrike" kern="1200" baseline="0" dirty="0" err="1">
                          <a:solidFill>
                            <a:schemeClr val="dk1"/>
                          </a:solidFill>
                          <a:latin typeface="+mn-lt"/>
                          <a:ea typeface="+mn-ea"/>
                          <a:cs typeface="+mn-cs"/>
                        </a:rPr>
                        <a:t>Patil</a:t>
                      </a:r>
                      <a:endParaRPr lang="en-IN" sz="1800" b="0" i="0" u="none" strike="noStrike" kern="1200" baseline="0" dirty="0">
                        <a:solidFill>
                          <a:schemeClr val="dk1"/>
                        </a:solidFill>
                        <a:latin typeface="+mn-lt"/>
                        <a:ea typeface="+mn-ea"/>
                        <a:cs typeface="+mn-cs"/>
                      </a:endParaRPr>
                    </a:p>
                    <a:p>
                      <a:endParaRPr lang="en-US" sz="1800" b="0" i="0" u="none" strike="noStrike" kern="1200" baseline="0" dirty="0">
                        <a:solidFill>
                          <a:schemeClr val="dk1"/>
                        </a:solidFill>
                        <a:latin typeface="+mn-lt"/>
                        <a:ea typeface="+mn-ea"/>
                        <a:cs typeface="+mn-cs"/>
                      </a:endParaRPr>
                    </a:p>
                    <a:p>
                      <a:r>
                        <a:rPr lang="en-IN" sz="1800" b="0" i="0" u="none" strike="noStrike" kern="1200" baseline="0" dirty="0">
                          <a:solidFill>
                            <a:schemeClr val="dk1"/>
                          </a:solidFill>
                          <a:latin typeface="+mn-lt"/>
                          <a:ea typeface="+mn-ea"/>
                          <a:cs typeface="+mn-cs"/>
                        </a:rPr>
                        <a:t> </a:t>
                      </a:r>
                      <a:r>
                        <a:rPr lang="en-IN" sz="1800" b="0" i="0" u="none" strike="noStrike" kern="1200" baseline="0" dirty="0" err="1">
                          <a:solidFill>
                            <a:schemeClr val="dk1"/>
                          </a:solidFill>
                          <a:latin typeface="+mn-lt"/>
                          <a:ea typeface="+mn-ea"/>
                          <a:cs typeface="+mn-cs"/>
                        </a:rPr>
                        <a:t>Pravish</a:t>
                      </a:r>
                      <a:r>
                        <a:rPr lang="en-IN" sz="1800" b="0" i="0" u="none" strike="noStrike" kern="1200" baseline="0" dirty="0">
                          <a:solidFill>
                            <a:schemeClr val="dk1"/>
                          </a:solidFill>
                          <a:latin typeface="+mn-lt"/>
                          <a:ea typeface="+mn-ea"/>
                          <a:cs typeface="+mn-cs"/>
                        </a:rPr>
                        <a:t> Shetty</a:t>
                      </a:r>
                    </a:p>
                    <a:p>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b="1" dirty="0"/>
                    </a:p>
                    <a:p>
                      <a:pPr algn="ctr"/>
                      <a:endParaRPr lang="en-US" b="1" dirty="0"/>
                    </a:p>
                    <a:p>
                      <a:pPr algn="ctr"/>
                      <a:endParaRPr lang="en-US" b="1" dirty="0"/>
                    </a:p>
                    <a:p>
                      <a:pPr algn="ctr"/>
                      <a:endParaRPr lang="en-US" b="1" dirty="0"/>
                    </a:p>
                    <a:p>
                      <a:pPr algn="ctr"/>
                      <a:r>
                        <a:rPr lang="en-US" b="0" dirty="0"/>
                        <a:t>2013</a:t>
                      </a:r>
                      <a:endParaRPr lang="en-IN" b="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Ø"/>
                      </a:pPr>
                      <a:r>
                        <a:rPr lang="en-US" sz="1800" b="0" i="0" u="none" strike="noStrike" kern="1200" baseline="0" dirty="0">
                          <a:solidFill>
                            <a:schemeClr val="dk1"/>
                          </a:solidFill>
                          <a:latin typeface="+mn-lt"/>
                          <a:ea typeface="+mn-ea"/>
                          <a:cs typeface="+mn-cs"/>
                        </a:rPr>
                        <a:t>The Gesture Controlled Robot System gives an alternative way of controlling robots. Gesture control being a more natural way of controlling devices makes control of robots more efficient and easy. </a:t>
                      </a:r>
                    </a:p>
                    <a:p>
                      <a:pPr marL="285750" indent="-285750">
                        <a:buFont typeface="Wingdings" panose="05000000000000000000" pitchFamily="2" charset="2"/>
                        <a:buChar char="Ø"/>
                      </a:pPr>
                      <a:r>
                        <a:rPr lang="en-US" sz="1800" b="0" i="0" u="none" strike="noStrike" kern="1200" baseline="0" dirty="0">
                          <a:solidFill>
                            <a:schemeClr val="dk1"/>
                          </a:solidFill>
                          <a:latin typeface="+mn-lt"/>
                          <a:ea typeface="+mn-ea"/>
                          <a:cs typeface="+mn-cs"/>
                        </a:rPr>
                        <a:t>Each finger count specifies the command for the robot to navigate in specific direction in the environment and direction based technique directly gives the direction in which robot is to be moved. </a:t>
                      </a:r>
                    </a:p>
                    <a:p>
                      <a:pPr marL="285750" indent="-285750">
                        <a:buFont typeface="Wingdings" panose="05000000000000000000" pitchFamily="2" charset="2"/>
                        <a:buChar char="Ø"/>
                      </a:pPr>
                      <a:r>
                        <a:rPr lang="en-US" sz="1800" b="0" i="0" u="none" strike="noStrike" kern="1200" baseline="0" dirty="0">
                          <a:solidFill>
                            <a:schemeClr val="dk1"/>
                          </a:solidFill>
                          <a:latin typeface="+mn-lt"/>
                          <a:ea typeface="+mn-ea"/>
                          <a:cs typeface="+mn-cs"/>
                        </a:rPr>
                        <a:t>Any one of the method , either finger count based gesture control or direction of hand palm based gesture control , can be used according to user’s reliability, without using any external hardware support for gesture input unlike specified existing system.</a:t>
                      </a:r>
                    </a:p>
                    <a:p>
                      <a:pPr marL="285750" indent="-285750">
                        <a:buFont typeface="Wingdings" panose="05000000000000000000" pitchFamily="2" charset="2"/>
                        <a:buChar char="Ø"/>
                      </a:pPr>
                      <a:r>
                        <a:rPr lang="en-US" sz="1800" b="0" i="0" u="none" strike="noStrike" kern="1200" baseline="0" dirty="0">
                          <a:solidFill>
                            <a:schemeClr val="dk1"/>
                          </a:solidFill>
                          <a:latin typeface="+mn-lt"/>
                          <a:ea typeface="+mn-ea"/>
                          <a:cs typeface="+mn-cs"/>
                        </a:rPr>
                        <a:t> After gesture recognition command signal is generated and passed to the robot and it moves in specified direction. </a:t>
                      </a:r>
                      <a:endParaRPr lang="en-IN"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814672"/>
                  </a:ext>
                </a:extLst>
              </a:tr>
            </a:tbl>
          </a:graphicData>
        </a:graphic>
      </p:graphicFrame>
      <p:sp>
        <p:nvSpPr>
          <p:cNvPr id="8" name="TextBox 7"/>
          <p:cNvSpPr txBox="1"/>
          <p:nvPr/>
        </p:nvSpPr>
        <p:spPr>
          <a:xfrm>
            <a:off x="4130563" y="88156"/>
            <a:ext cx="3825765" cy="461665"/>
          </a:xfrm>
          <a:prstGeom prst="rect">
            <a:avLst/>
          </a:prstGeom>
          <a:noFill/>
        </p:spPr>
        <p:txBody>
          <a:bodyPr wrap="square" rtlCol="0">
            <a:spAutoFit/>
          </a:bodyPr>
          <a:lstStyle/>
          <a:p>
            <a:r>
              <a:rPr lang="en-US" dirty="0">
                <a:ln w="0"/>
                <a:gradFill>
                  <a:gsLst>
                    <a:gs pos="21000">
                      <a:srgbClr val="53575C"/>
                    </a:gs>
                    <a:gs pos="88000">
                      <a:srgbClr val="C5C7CA"/>
                    </a:gs>
                  </a:gsLst>
                  <a:lin ang="5400000"/>
                </a:gradFill>
              </a:rPr>
              <a:t>         </a:t>
            </a:r>
            <a:r>
              <a:rPr lang="en-US" sz="2400" dirty="0">
                <a:ln w="6600">
                  <a:solidFill>
                    <a:schemeClr val="accent2"/>
                  </a:solidFill>
                  <a:prstDash val="solid"/>
                </a:ln>
                <a:solidFill>
                  <a:srgbClr val="FFFFFF"/>
                </a:solidFill>
                <a:effectLst>
                  <a:outerShdw dist="38100" dir="2700000" algn="tl" rotWithShape="0">
                    <a:schemeClr val="accent2"/>
                  </a:outerShdw>
                </a:effectLst>
                <a:latin typeface="Algerian" panose="04020705040A02060702" pitchFamily="82" charset="0"/>
              </a:rPr>
              <a:t>LITERATURE SURVEY</a:t>
            </a:r>
            <a:endParaRPr lang="en-IN" sz="2400" dirty="0">
              <a:ln w="6600">
                <a:solidFill>
                  <a:schemeClr val="accent2"/>
                </a:solidFill>
                <a:prstDash val="solid"/>
              </a:ln>
              <a:solidFill>
                <a:srgbClr val="FFFFFF"/>
              </a:solidFill>
              <a:effectLst>
                <a:outerShdw dist="38100" dir="2700000" algn="tl" rotWithShape="0">
                  <a:schemeClr val="accent2"/>
                </a:outerShdw>
              </a:effectLst>
              <a:latin typeface="Algerian" panose="04020705040A02060702" pitchFamily="82" charset="0"/>
            </a:endParaRPr>
          </a:p>
        </p:txBody>
      </p:sp>
      <p:sp>
        <p:nvSpPr>
          <p:cNvPr id="2" name="Slide Number Placeholder 1"/>
          <p:cNvSpPr>
            <a:spLocks noGrp="1"/>
          </p:cNvSpPr>
          <p:nvPr>
            <p:ph type="sldNum" sz="quarter" idx="12"/>
          </p:nvPr>
        </p:nvSpPr>
        <p:spPr>
          <a:xfrm>
            <a:off x="5591187" y="6480175"/>
            <a:ext cx="551167" cy="377825"/>
          </a:xfrm>
        </p:spPr>
        <p:txBody>
          <a:bodyPr/>
          <a:lstStyle/>
          <a:p>
            <a:fld id="{D57F1E4F-1CFF-5643-939E-217C01CDF565}" type="slidenum">
              <a:rPr lang="en-US" sz="2400" b="1" smtClean="0">
                <a:solidFill>
                  <a:srgbClr val="FFFF00"/>
                </a:solidFill>
              </a:rPr>
              <a:pPr/>
              <a:t>3</a:t>
            </a:fld>
            <a:endParaRPr lang="en-US" sz="2400" b="1" dirty="0">
              <a:solidFill>
                <a:srgbClr val="FFFF00"/>
              </a:solidFill>
            </a:endParaRPr>
          </a:p>
        </p:txBody>
      </p:sp>
    </p:spTree>
    <p:extLst>
      <p:ext uri="{BB962C8B-B14F-4D97-AF65-F5344CB8AC3E}">
        <p14:creationId xmlns:p14="http://schemas.microsoft.com/office/powerpoint/2010/main" val="11688353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75855451"/>
              </p:ext>
            </p:extLst>
          </p:nvPr>
        </p:nvGraphicFramePr>
        <p:xfrm>
          <a:off x="220714" y="73574"/>
          <a:ext cx="11848356" cy="6618960"/>
        </p:xfrm>
        <a:graphic>
          <a:graphicData uri="http://schemas.openxmlformats.org/drawingml/2006/table">
            <a:tbl>
              <a:tblPr firstRow="1" lastCol="1" bandRow="1">
                <a:tableStyleId>{08FB837D-C827-4EFA-A057-4D05807E0F7C}</a:tableStyleId>
              </a:tblPr>
              <a:tblGrid>
                <a:gridCol w="639314">
                  <a:extLst>
                    <a:ext uri="{9D8B030D-6E8A-4147-A177-3AD203B41FA5}">
                      <a16:colId xmlns:a16="http://schemas.microsoft.com/office/drawing/2014/main" val="3138064276"/>
                    </a:ext>
                  </a:extLst>
                </a:gridCol>
                <a:gridCol w="2584555">
                  <a:extLst>
                    <a:ext uri="{9D8B030D-6E8A-4147-A177-3AD203B41FA5}">
                      <a16:colId xmlns:a16="http://schemas.microsoft.com/office/drawing/2014/main" val="2185953165"/>
                    </a:ext>
                  </a:extLst>
                </a:gridCol>
                <a:gridCol w="1880335">
                  <a:extLst>
                    <a:ext uri="{9D8B030D-6E8A-4147-A177-3AD203B41FA5}">
                      <a16:colId xmlns:a16="http://schemas.microsoft.com/office/drawing/2014/main" val="2861791946"/>
                    </a:ext>
                  </a:extLst>
                </a:gridCol>
                <a:gridCol w="1404000">
                  <a:extLst>
                    <a:ext uri="{9D8B030D-6E8A-4147-A177-3AD203B41FA5}">
                      <a16:colId xmlns:a16="http://schemas.microsoft.com/office/drawing/2014/main" val="2268248503"/>
                    </a:ext>
                  </a:extLst>
                </a:gridCol>
                <a:gridCol w="5340152">
                  <a:extLst>
                    <a:ext uri="{9D8B030D-6E8A-4147-A177-3AD203B41FA5}">
                      <a16:colId xmlns:a16="http://schemas.microsoft.com/office/drawing/2014/main" val="2942970886"/>
                    </a:ext>
                  </a:extLst>
                </a:gridCol>
              </a:tblGrid>
              <a:tr h="1728000">
                <a:tc>
                  <a:txBody>
                    <a:bodyPr/>
                    <a:lstStyle/>
                    <a:p>
                      <a:endParaRPr lang="en-US" dirty="0">
                        <a:solidFill>
                          <a:schemeClr val="bg1"/>
                        </a:solidFill>
                      </a:endParaRPr>
                    </a:p>
                    <a:p>
                      <a:r>
                        <a:rPr lang="en-US" b="0" dirty="0">
                          <a:solidFill>
                            <a:schemeClr val="bg1"/>
                          </a:solidFill>
                        </a:rPr>
                        <a:t>2)</a:t>
                      </a:r>
                      <a:endParaRPr lang="en-IN" b="0" dirty="0">
                        <a:solidFill>
                          <a:schemeClr val="bg1"/>
                        </a:solidFill>
                      </a:endParaRP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IN" sz="2000" b="0" i="0" u="none" strike="noStrike" kern="1200" baseline="0" dirty="0">
                        <a:solidFill>
                          <a:schemeClr val="lt1"/>
                        </a:solidFill>
                        <a:latin typeface="+mn-lt"/>
                        <a:ea typeface="+mn-ea"/>
                        <a:cs typeface="+mn-cs"/>
                      </a:endParaRPr>
                    </a:p>
                    <a:p>
                      <a:r>
                        <a:rPr lang="en-US" sz="2000" b="1" i="0" u="none" strike="noStrike" kern="1200" baseline="0" dirty="0">
                          <a:solidFill>
                            <a:schemeClr val="bg1"/>
                          </a:solidFill>
                          <a:latin typeface="+mn-lt"/>
                          <a:ea typeface="+mn-ea"/>
                          <a:cs typeface="+mn-cs"/>
                        </a:rPr>
                        <a:t>Hand Based GESTURE CONTROLLED ROBOT </a:t>
                      </a:r>
                      <a:endParaRPr lang="en-IN" sz="2000" b="1" dirty="0">
                        <a:solidFill>
                          <a:schemeClr val="bg1"/>
                        </a:solidFill>
                        <a:latin typeface="+mn-lt"/>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IN" sz="1800" b="0" i="0" u="none" strike="noStrike" kern="1200" baseline="0" dirty="0">
                        <a:solidFill>
                          <a:schemeClr val="lt1"/>
                        </a:solidFill>
                        <a:latin typeface="+mn-lt"/>
                        <a:ea typeface="+mn-ea"/>
                        <a:cs typeface="+mn-cs"/>
                      </a:endParaRPr>
                    </a:p>
                    <a:p>
                      <a:r>
                        <a:rPr lang="en-IN" sz="1800" b="0" i="0" u="none" strike="noStrike" kern="1200" baseline="0" dirty="0">
                          <a:solidFill>
                            <a:schemeClr val="lt1"/>
                          </a:solidFill>
                          <a:latin typeface="+mn-lt"/>
                          <a:ea typeface="+mn-ea"/>
                          <a:cs typeface="+mn-cs"/>
                        </a:rPr>
                        <a:t> </a:t>
                      </a:r>
                      <a:r>
                        <a:rPr lang="en-IN" sz="1800" b="0" i="0" u="none" strike="noStrike" kern="1200" baseline="0" dirty="0" err="1">
                          <a:solidFill>
                            <a:schemeClr val="bg1"/>
                          </a:solidFill>
                          <a:latin typeface="+mn-lt"/>
                          <a:ea typeface="+mn-ea"/>
                          <a:cs typeface="+mn-cs"/>
                        </a:rPr>
                        <a:t>Viren</a:t>
                      </a:r>
                      <a:r>
                        <a:rPr lang="en-IN" sz="1800" b="0" i="0" u="none" strike="noStrike" kern="1200" baseline="0" dirty="0">
                          <a:solidFill>
                            <a:schemeClr val="bg1"/>
                          </a:solidFill>
                          <a:latin typeface="+mn-lt"/>
                          <a:ea typeface="+mn-ea"/>
                          <a:cs typeface="+mn-cs"/>
                        </a:rPr>
                        <a:t> Sugandh </a:t>
                      </a:r>
                      <a:endParaRPr lang="en-IN" b="0" dirty="0">
                        <a:solidFill>
                          <a:schemeClr val="bg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b="0" dirty="0">
                        <a:solidFill>
                          <a:schemeClr val="bg1"/>
                        </a:solidFill>
                      </a:endParaRPr>
                    </a:p>
                    <a:p>
                      <a:r>
                        <a:rPr lang="en-US" b="0" dirty="0">
                          <a:solidFill>
                            <a:schemeClr val="bg1"/>
                          </a:solidFill>
                        </a:rPr>
                        <a:t>        2018</a:t>
                      </a:r>
                      <a:endParaRPr lang="en-IN" b="0" dirty="0">
                        <a:solidFill>
                          <a:schemeClr val="bg1"/>
                        </a:solidFill>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Ø"/>
                      </a:pPr>
                      <a:r>
                        <a:rPr lang="en-US" sz="1800" b="0" i="0" u="none" strike="noStrike" kern="1200" baseline="0" dirty="0">
                          <a:solidFill>
                            <a:schemeClr val="bg1"/>
                          </a:solidFill>
                          <a:latin typeface="+mn-lt"/>
                          <a:ea typeface="+mn-ea"/>
                          <a:cs typeface="+mn-cs"/>
                        </a:rPr>
                        <a:t>The webcam sends individual frames and the gesture recognition algorithm is processed on them.</a:t>
                      </a:r>
                    </a:p>
                    <a:p>
                      <a:pPr marL="285750" indent="-285750">
                        <a:buFont typeface="Wingdings" panose="05000000000000000000" pitchFamily="2" charset="2"/>
                        <a:buChar char="Ø"/>
                      </a:pPr>
                      <a:r>
                        <a:rPr lang="en-US" sz="1800" b="0" i="0" u="none" strike="noStrike" kern="1200" baseline="0" dirty="0">
                          <a:solidFill>
                            <a:schemeClr val="bg1"/>
                          </a:solidFill>
                          <a:latin typeface="+mn-lt"/>
                          <a:ea typeface="+mn-ea"/>
                          <a:cs typeface="+mn-cs"/>
                        </a:rPr>
                        <a:t>Instruction based on certain gestures of hand is performed, since the main application is to control the robot equipped with sensors, the instruction set is limited. </a:t>
                      </a:r>
                      <a:endParaRPr lang="en-IN" sz="2400" dirty="0">
                        <a:solidFill>
                          <a:schemeClr val="bg1"/>
                        </a:solidFill>
                      </a:endParaRP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790203"/>
                  </a:ext>
                </a:extLst>
              </a:tr>
              <a:tr h="1224000">
                <a:tc>
                  <a:txBody>
                    <a:bodyPr/>
                    <a:lstStyle/>
                    <a:p>
                      <a:r>
                        <a:rPr lang="en-US" dirty="0"/>
                        <a:t>3)</a:t>
                      </a:r>
                      <a:endParaRPr lang="en-IN"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kern="1200" dirty="0">
                          <a:solidFill>
                            <a:schemeClr val="dk1"/>
                          </a:solidFill>
                          <a:effectLst/>
                          <a:latin typeface="+mn-lt"/>
                          <a:ea typeface="+mn-ea"/>
                          <a:cs typeface="+mn-cs"/>
                        </a:rPr>
                        <a:t>Gesture Recognition Robot Using Digital Image Processing</a:t>
                      </a:r>
                      <a:endParaRPr lang="en-IN" sz="2000" b="1" dirty="0">
                        <a:latin typeface="+mn-lt"/>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IN" sz="1800" b="0" i="0" u="none" strike="noStrike" kern="1200" baseline="0" dirty="0">
                        <a:solidFill>
                          <a:schemeClr val="dk1"/>
                        </a:solidFill>
                        <a:latin typeface="+mn-lt"/>
                        <a:ea typeface="+mn-ea"/>
                        <a:cs typeface="+mn-cs"/>
                      </a:endParaRPr>
                    </a:p>
                    <a:p>
                      <a:r>
                        <a:rPr lang="en-IN" sz="1800" b="0" kern="1200" dirty="0" err="1">
                          <a:solidFill>
                            <a:schemeClr val="dk1"/>
                          </a:solidFill>
                          <a:effectLst/>
                          <a:latin typeface="+mn-lt"/>
                          <a:ea typeface="+mn-ea"/>
                          <a:cs typeface="+mn-cs"/>
                        </a:rPr>
                        <a:t>Supriya</a:t>
                      </a:r>
                      <a:r>
                        <a:rPr lang="en-IN" sz="1800" b="0" kern="1200" dirty="0">
                          <a:solidFill>
                            <a:schemeClr val="dk1"/>
                          </a:solidFill>
                          <a:effectLst/>
                          <a:latin typeface="+mn-lt"/>
                          <a:ea typeface="+mn-ea"/>
                          <a:cs typeface="+mn-cs"/>
                        </a:rPr>
                        <a:t> </a:t>
                      </a:r>
                      <a:r>
                        <a:rPr lang="en-IN" sz="1800" b="0" kern="1200" dirty="0" err="1">
                          <a:solidFill>
                            <a:schemeClr val="dk1"/>
                          </a:solidFill>
                          <a:effectLst/>
                          <a:latin typeface="+mn-lt"/>
                          <a:ea typeface="+mn-ea"/>
                          <a:cs typeface="+mn-cs"/>
                        </a:rPr>
                        <a:t>Zinjad</a:t>
                      </a:r>
                      <a:endParaRPr lang="en-IN" b="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b="1" dirty="0"/>
                    </a:p>
                    <a:p>
                      <a:pPr algn="ctr"/>
                      <a:r>
                        <a:rPr lang="en-US" b="0" dirty="0"/>
                        <a:t>2018</a:t>
                      </a:r>
                    </a:p>
                    <a:p>
                      <a:pPr algn="ctr"/>
                      <a:endParaRPr lang="en-US" b="1" dirty="0"/>
                    </a:p>
                    <a:p>
                      <a:pPr algn="ctr"/>
                      <a:endParaRPr lang="en-US" b="1"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Ø"/>
                      </a:pPr>
                      <a:r>
                        <a:rPr lang="en-US" sz="1800" b="0" kern="1200" dirty="0">
                          <a:solidFill>
                            <a:schemeClr val="dk1"/>
                          </a:solidFill>
                          <a:effectLst/>
                          <a:latin typeface="+mn-lt"/>
                          <a:ea typeface="+mn-ea"/>
                          <a:cs typeface="+mn-cs"/>
                        </a:rPr>
                        <a:t>The robotic</a:t>
                      </a:r>
                      <a:r>
                        <a:rPr lang="en-US" sz="1800" b="0" kern="1200" baseline="0" dirty="0">
                          <a:solidFill>
                            <a:schemeClr val="dk1"/>
                          </a:solidFill>
                          <a:effectLst/>
                          <a:latin typeface="+mn-lt"/>
                          <a:ea typeface="+mn-ea"/>
                          <a:cs typeface="+mn-cs"/>
                        </a:rPr>
                        <a:t> </a:t>
                      </a:r>
                      <a:r>
                        <a:rPr lang="en-US" sz="1800" b="0" kern="1200" dirty="0">
                          <a:solidFill>
                            <a:schemeClr val="dk1"/>
                          </a:solidFill>
                          <a:effectLst/>
                          <a:latin typeface="+mn-lt"/>
                          <a:ea typeface="+mn-ea"/>
                          <a:cs typeface="+mn-cs"/>
                        </a:rPr>
                        <a:t>arm is controlled by the user’s hand and it will imitate all the actions of the user. This technique can be used even if the user is dumb or deaf as it only imitates the action of the user.</a:t>
                      </a:r>
                      <a:endParaRPr lang="en-IN" b="0"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814672"/>
                  </a:ext>
                </a:extLst>
              </a:tr>
              <a:tr h="3492000">
                <a:tc>
                  <a:txBody>
                    <a:bodyPr/>
                    <a:lstStyle/>
                    <a:p>
                      <a:r>
                        <a:rPr lang="en-US" dirty="0"/>
                        <a:t>4)</a:t>
                      </a:r>
                      <a:endParaRPr lang="en-IN"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IN" sz="1800" b="0" i="0" u="none" strike="noStrike" kern="1200" baseline="0" dirty="0">
                        <a:solidFill>
                          <a:schemeClr val="dk1"/>
                        </a:solidFill>
                        <a:latin typeface="+mn-lt"/>
                        <a:ea typeface="+mn-ea"/>
                        <a:cs typeface="+mn-cs"/>
                      </a:endParaRPr>
                    </a:p>
                    <a:p>
                      <a:r>
                        <a:rPr lang="en-IN" sz="2000" b="1" i="0" u="none" strike="noStrike" kern="1200" baseline="0" dirty="0">
                          <a:solidFill>
                            <a:schemeClr val="dk1"/>
                          </a:solidFill>
                          <a:latin typeface="+mn-lt"/>
                          <a:ea typeface="+mn-ea"/>
                          <a:cs typeface="+mn-cs"/>
                        </a:rPr>
                        <a:t>Gesture Controlled</a:t>
                      </a:r>
                    </a:p>
                    <a:p>
                      <a:r>
                        <a:rPr lang="en-IN" sz="2000" b="1" i="0" u="none" strike="noStrike" kern="1200" baseline="0" dirty="0">
                          <a:solidFill>
                            <a:schemeClr val="dk1"/>
                          </a:solidFill>
                          <a:latin typeface="+mn-lt"/>
                          <a:ea typeface="+mn-ea"/>
                          <a:cs typeface="+mn-cs"/>
                        </a:rPr>
                        <a:t>Robot</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800" b="0" i="0" u="none" strike="noStrike" kern="1200" baseline="0" dirty="0" err="1">
                          <a:solidFill>
                            <a:schemeClr val="dk1"/>
                          </a:solidFill>
                          <a:latin typeface="+mn-lt"/>
                          <a:ea typeface="+mn-ea"/>
                          <a:cs typeface="+mn-cs"/>
                        </a:rPr>
                        <a:t>Shaunak</a:t>
                      </a:r>
                      <a:r>
                        <a:rPr lang="en-IN" sz="1800" b="0" i="0" u="none" strike="noStrike" kern="1200" baseline="0" dirty="0">
                          <a:solidFill>
                            <a:schemeClr val="dk1"/>
                          </a:solidFill>
                          <a:latin typeface="+mn-lt"/>
                          <a:ea typeface="+mn-ea"/>
                          <a:cs typeface="+mn-cs"/>
                        </a:rPr>
                        <a:t> </a:t>
                      </a:r>
                      <a:r>
                        <a:rPr lang="en-IN" sz="1800" b="0" i="0" u="none" strike="noStrike" kern="1200" baseline="0" dirty="0" err="1">
                          <a:solidFill>
                            <a:schemeClr val="dk1"/>
                          </a:solidFill>
                          <a:latin typeface="+mn-lt"/>
                          <a:ea typeface="+mn-ea"/>
                          <a:cs typeface="+mn-cs"/>
                        </a:rPr>
                        <a:t>Chokshi</a:t>
                      </a:r>
                      <a:endParaRPr lang="en-IN" sz="1800" b="0" i="0" u="none" strike="noStrike" kern="1200" baseline="0" dirty="0">
                        <a:solidFill>
                          <a:schemeClr val="dk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IN" sz="1800" b="0" i="0" u="none" strike="noStrike" kern="1200" baseline="0" dirty="0">
                        <a:solidFill>
                          <a:schemeClr val="dk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IN" sz="1800" b="0" i="0" u="none" strike="noStrike" kern="1200" baseline="0" dirty="0" err="1">
                          <a:solidFill>
                            <a:schemeClr val="dk1"/>
                          </a:solidFill>
                          <a:latin typeface="+mn-lt"/>
                          <a:ea typeface="+mn-ea"/>
                          <a:cs typeface="+mn-cs"/>
                        </a:rPr>
                        <a:t>Shashank</a:t>
                      </a:r>
                      <a:r>
                        <a:rPr lang="en-IN" sz="1800" b="0" i="0" u="none" strike="noStrike" kern="1200" baseline="0" dirty="0">
                          <a:solidFill>
                            <a:schemeClr val="dk1"/>
                          </a:solidFill>
                          <a:latin typeface="+mn-lt"/>
                          <a:ea typeface="+mn-ea"/>
                          <a:cs typeface="+mn-cs"/>
                        </a:rPr>
                        <a:t> Sharma</a:t>
                      </a:r>
                    </a:p>
                    <a:p>
                      <a:pPr marL="0" marR="0" indent="0" algn="l" defTabSz="457200" rtl="0" eaLnBrk="1" fontAlgn="auto" latinLnBrk="0" hangingPunct="1">
                        <a:lnSpc>
                          <a:spcPct val="100000"/>
                        </a:lnSpc>
                        <a:spcBef>
                          <a:spcPts val="0"/>
                        </a:spcBef>
                        <a:spcAft>
                          <a:spcPts val="0"/>
                        </a:spcAft>
                        <a:buClrTx/>
                        <a:buSzTx/>
                        <a:buFontTx/>
                        <a:buNone/>
                        <a:tabLst/>
                        <a:defRPr/>
                      </a:pPr>
                      <a:endParaRPr lang="en-IN" sz="1800" b="0" i="0" u="none" strike="noStrike" kern="1200" baseline="0" dirty="0">
                        <a:solidFill>
                          <a:schemeClr val="dk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IN" sz="1800" b="0" i="0" u="none" strike="noStrike" kern="1200" baseline="0" dirty="0" err="1">
                          <a:solidFill>
                            <a:schemeClr val="dk1"/>
                          </a:solidFill>
                          <a:latin typeface="+mn-lt"/>
                          <a:ea typeface="+mn-ea"/>
                          <a:cs typeface="+mn-cs"/>
                        </a:rPr>
                        <a:t>Hardik</a:t>
                      </a:r>
                      <a:r>
                        <a:rPr lang="en-IN" sz="1800" b="0" i="0" u="none" strike="noStrike" kern="1200" baseline="0" dirty="0">
                          <a:solidFill>
                            <a:schemeClr val="dk1"/>
                          </a:solidFill>
                          <a:latin typeface="+mn-lt"/>
                          <a:ea typeface="+mn-ea"/>
                          <a:cs typeface="+mn-cs"/>
                        </a:rPr>
                        <a:t> Joshi</a:t>
                      </a:r>
                      <a:endParaRPr lang="en-IN" sz="2000" b="1" dirty="0">
                        <a:latin typeface="+mn-lt"/>
                      </a:endParaRPr>
                    </a:p>
                    <a:p>
                      <a:endParaRPr lang="en-IN" b="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b="0" dirty="0"/>
                    </a:p>
                    <a:p>
                      <a:pPr algn="ctr"/>
                      <a:endParaRPr lang="en-US" b="0" dirty="0"/>
                    </a:p>
                    <a:p>
                      <a:pPr algn="ctr"/>
                      <a:endParaRPr lang="en-US" b="0" dirty="0"/>
                    </a:p>
                    <a:p>
                      <a:pPr algn="ctr"/>
                      <a:r>
                        <a:rPr lang="en-US" b="0" dirty="0"/>
                        <a:t>2016</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Ø"/>
                      </a:pPr>
                      <a:r>
                        <a:rPr lang="en-US" sz="1800" b="0" i="0" u="none" strike="noStrike" kern="1200" baseline="0" dirty="0">
                          <a:solidFill>
                            <a:schemeClr val="dk1"/>
                          </a:solidFill>
                          <a:latin typeface="+mn-lt"/>
                          <a:ea typeface="+mn-ea"/>
                          <a:cs typeface="+mn-cs"/>
                        </a:rPr>
                        <a:t>There are many algorithms available to detect gesture like </a:t>
                      </a:r>
                      <a:r>
                        <a:rPr lang="en-US" sz="1800" b="0" i="0" u="none" strike="noStrike" kern="1200" baseline="0" dirty="0" err="1">
                          <a:solidFill>
                            <a:schemeClr val="dk1"/>
                          </a:solidFill>
                          <a:latin typeface="+mn-lt"/>
                          <a:ea typeface="+mn-ea"/>
                          <a:cs typeface="+mn-cs"/>
                        </a:rPr>
                        <a:t>Haar</a:t>
                      </a:r>
                      <a:r>
                        <a:rPr lang="en-US" sz="1800" b="0" i="0" u="none" strike="noStrike" kern="1200" baseline="0" dirty="0">
                          <a:solidFill>
                            <a:schemeClr val="dk1"/>
                          </a:solidFill>
                          <a:latin typeface="+mn-lt"/>
                          <a:ea typeface="+mn-ea"/>
                          <a:cs typeface="+mn-cs"/>
                        </a:rPr>
                        <a:t> Cascade method where we need a lot of positive and negative images to train the filter which is very time consuming and adding a new gesture would be thus very cumbersome. </a:t>
                      </a:r>
                    </a:p>
                    <a:p>
                      <a:pPr marL="285750" indent="-285750">
                        <a:buFont typeface="Wingdings" panose="05000000000000000000" pitchFamily="2" charset="2"/>
                        <a:buChar char="Ø"/>
                      </a:pPr>
                      <a:r>
                        <a:rPr lang="en-US" sz="1800" b="0" i="0" u="none" strike="noStrike" kern="1200" baseline="0" dirty="0">
                          <a:solidFill>
                            <a:schemeClr val="dk1"/>
                          </a:solidFill>
                          <a:latin typeface="+mn-lt"/>
                          <a:ea typeface="+mn-ea"/>
                          <a:cs typeface="+mn-cs"/>
                        </a:rPr>
                        <a:t>In the Convex-Hull detection algorithm we can easily add a gesture and since this algorithm uses adaptive </a:t>
                      </a:r>
                      <a:r>
                        <a:rPr lang="en-US" sz="1800" b="0" i="0" u="none" strike="noStrike" kern="1200" baseline="0" dirty="0" err="1">
                          <a:solidFill>
                            <a:schemeClr val="dk1"/>
                          </a:solidFill>
                          <a:latin typeface="+mn-lt"/>
                          <a:ea typeface="+mn-ea"/>
                          <a:cs typeface="+mn-cs"/>
                        </a:rPr>
                        <a:t>thresholding</a:t>
                      </a:r>
                      <a:r>
                        <a:rPr lang="en-US" sz="1800" b="0" i="0" u="none" strike="noStrike" kern="1200" baseline="0" dirty="0">
                          <a:solidFill>
                            <a:schemeClr val="dk1"/>
                          </a:solidFill>
                          <a:latin typeface="+mn-lt"/>
                          <a:ea typeface="+mn-ea"/>
                          <a:cs typeface="+mn-cs"/>
                        </a:rPr>
                        <a:t>, there is no effect of light intensity and it sets the threshold dynamically with the amount of light present. </a:t>
                      </a:r>
                    </a:p>
                    <a:p>
                      <a:pPr marL="285750" indent="-285750">
                        <a:buFont typeface="Wingdings" panose="05000000000000000000" pitchFamily="2" charset="2"/>
                        <a:buChar char="Ø"/>
                      </a:pPr>
                      <a:r>
                        <a:rPr lang="en-US" sz="1800" b="0" i="0" u="none" strike="noStrike" kern="1200" baseline="0" dirty="0">
                          <a:solidFill>
                            <a:schemeClr val="dk1"/>
                          </a:solidFill>
                          <a:latin typeface="+mn-lt"/>
                          <a:ea typeface="+mn-ea"/>
                          <a:cs typeface="+mn-cs"/>
                        </a:rPr>
                        <a:t>The drawback of this method is the limited number of gesture as gestures depend on the number of fingers.</a:t>
                      </a:r>
                      <a:endParaRPr lang="en-IN" b="0"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8856516"/>
                  </a:ext>
                </a:extLst>
              </a:tr>
            </a:tbl>
          </a:graphicData>
        </a:graphic>
      </p:graphicFrame>
      <p:sp>
        <p:nvSpPr>
          <p:cNvPr id="2" name="Slide Number Placeholder 1"/>
          <p:cNvSpPr>
            <a:spLocks noGrp="1"/>
          </p:cNvSpPr>
          <p:nvPr>
            <p:ph type="sldNum" sz="quarter" idx="12"/>
          </p:nvPr>
        </p:nvSpPr>
        <p:spPr>
          <a:xfrm>
            <a:off x="5682630" y="6314709"/>
            <a:ext cx="551167" cy="377825"/>
          </a:xfrm>
        </p:spPr>
        <p:txBody>
          <a:bodyPr/>
          <a:lstStyle/>
          <a:p>
            <a:fld id="{D57F1E4F-1CFF-5643-939E-217C01CDF565}" type="slidenum">
              <a:rPr lang="en-US" sz="2400" b="1" smtClean="0">
                <a:solidFill>
                  <a:srgbClr val="FFFF00"/>
                </a:solidFill>
              </a:rPr>
              <a:pPr/>
              <a:t>4</a:t>
            </a:fld>
            <a:endParaRPr lang="en-US" sz="2400" b="1" dirty="0">
              <a:solidFill>
                <a:srgbClr val="FFFF00"/>
              </a:solidFill>
            </a:endParaRPr>
          </a:p>
        </p:txBody>
      </p:sp>
    </p:spTree>
    <p:extLst>
      <p:ext uri="{BB962C8B-B14F-4D97-AF65-F5344CB8AC3E}">
        <p14:creationId xmlns:p14="http://schemas.microsoft.com/office/powerpoint/2010/main" val="421674034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256B14-5641-4BD5-9D51-A0DB13058B59}"/>
              </a:ext>
            </a:extLst>
          </p:cNvPr>
          <p:cNvSpPr txBox="1"/>
          <p:nvPr/>
        </p:nvSpPr>
        <p:spPr>
          <a:xfrm>
            <a:off x="4445648" y="115077"/>
            <a:ext cx="4067139" cy="584775"/>
          </a:xfrm>
          <a:prstGeom prst="rect">
            <a:avLst/>
          </a:prstGeom>
          <a:noFill/>
        </p:spPr>
        <p:txBody>
          <a:bodyPr wrap="none" rtlCol="0">
            <a:spAutoFit/>
          </a:bodyPr>
          <a:lstStyle/>
          <a:p>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BLOCK DIAGRAM</a:t>
            </a:r>
            <a:endParaRPr lang="en-IN"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endParaRPr>
          </a:p>
        </p:txBody>
      </p:sp>
      <p:sp>
        <p:nvSpPr>
          <p:cNvPr id="6" name="Rectangle 5">
            <a:extLst>
              <a:ext uri="{FF2B5EF4-FFF2-40B4-BE49-F238E27FC236}">
                <a16:creationId xmlns:a16="http://schemas.microsoft.com/office/drawing/2014/main" id="{C56422CB-6DA3-4D80-AA4F-533A56F976C5}"/>
              </a:ext>
            </a:extLst>
          </p:cNvPr>
          <p:cNvSpPr/>
          <p:nvPr/>
        </p:nvSpPr>
        <p:spPr>
          <a:xfrm>
            <a:off x="630314" y="949911"/>
            <a:ext cx="2441359" cy="9144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Hand captured as gesture(WEBCAM of laptop)</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7" name="Rectangle 6">
            <a:extLst>
              <a:ext uri="{FF2B5EF4-FFF2-40B4-BE49-F238E27FC236}">
                <a16:creationId xmlns:a16="http://schemas.microsoft.com/office/drawing/2014/main" id="{0CF686DE-4CA4-43C5-988B-E12243DA2890}"/>
              </a:ext>
            </a:extLst>
          </p:cNvPr>
          <p:cNvSpPr/>
          <p:nvPr/>
        </p:nvSpPr>
        <p:spPr>
          <a:xfrm>
            <a:off x="461639" y="2636668"/>
            <a:ext cx="1837678" cy="79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Capturing movements of gesture</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8" name="Rectangle 7">
            <a:extLst>
              <a:ext uri="{FF2B5EF4-FFF2-40B4-BE49-F238E27FC236}">
                <a16:creationId xmlns:a16="http://schemas.microsoft.com/office/drawing/2014/main" id="{5BF3DF4A-8B54-417F-87A1-BDD2118714C4}"/>
              </a:ext>
            </a:extLst>
          </p:cNvPr>
          <p:cNvSpPr/>
          <p:nvPr/>
        </p:nvSpPr>
        <p:spPr>
          <a:xfrm>
            <a:off x="3045041" y="2636668"/>
            <a:ext cx="1837678" cy="79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Hand palm detection</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9" name="Rectangle 8">
            <a:extLst>
              <a:ext uri="{FF2B5EF4-FFF2-40B4-BE49-F238E27FC236}">
                <a16:creationId xmlns:a16="http://schemas.microsoft.com/office/drawing/2014/main" id="{F21979D1-9D4B-4BC3-81CD-E625D90A3153}"/>
              </a:ext>
            </a:extLst>
          </p:cNvPr>
          <p:cNvSpPr/>
          <p:nvPr/>
        </p:nvSpPr>
        <p:spPr>
          <a:xfrm>
            <a:off x="5560380" y="2350790"/>
            <a:ext cx="1870229" cy="107821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Command detection using image processing</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0" name="Rectangle 9">
            <a:extLst>
              <a:ext uri="{FF2B5EF4-FFF2-40B4-BE49-F238E27FC236}">
                <a16:creationId xmlns:a16="http://schemas.microsoft.com/office/drawing/2014/main" id="{DC08C97B-2724-4614-B50E-161CB363E60F}"/>
              </a:ext>
            </a:extLst>
          </p:cNvPr>
          <p:cNvSpPr/>
          <p:nvPr/>
        </p:nvSpPr>
        <p:spPr>
          <a:xfrm>
            <a:off x="8075718" y="2636668"/>
            <a:ext cx="1748902" cy="79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Generate specific signal</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1" name="Oval 10">
            <a:extLst>
              <a:ext uri="{FF2B5EF4-FFF2-40B4-BE49-F238E27FC236}">
                <a16:creationId xmlns:a16="http://schemas.microsoft.com/office/drawing/2014/main" id="{8620FFD2-9478-4AE5-8E13-941BE171AD05}"/>
              </a:ext>
            </a:extLst>
          </p:cNvPr>
          <p:cNvSpPr/>
          <p:nvPr/>
        </p:nvSpPr>
        <p:spPr>
          <a:xfrm>
            <a:off x="10510790" y="2729728"/>
            <a:ext cx="1456308" cy="69245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ERROR</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2" name="Arrow: Down 11">
            <a:extLst>
              <a:ext uri="{FF2B5EF4-FFF2-40B4-BE49-F238E27FC236}">
                <a16:creationId xmlns:a16="http://schemas.microsoft.com/office/drawing/2014/main" id="{43838D09-6664-495B-B234-A3811D1DC1E5}"/>
              </a:ext>
            </a:extLst>
          </p:cNvPr>
          <p:cNvSpPr/>
          <p:nvPr/>
        </p:nvSpPr>
        <p:spPr>
          <a:xfrm>
            <a:off x="1471473" y="1997475"/>
            <a:ext cx="181993" cy="506027"/>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Arrow: Down 12">
            <a:extLst>
              <a:ext uri="{FF2B5EF4-FFF2-40B4-BE49-F238E27FC236}">
                <a16:creationId xmlns:a16="http://schemas.microsoft.com/office/drawing/2014/main" id="{E919F1C8-F109-4304-A6B0-C0920BC16265}"/>
              </a:ext>
            </a:extLst>
          </p:cNvPr>
          <p:cNvSpPr/>
          <p:nvPr/>
        </p:nvSpPr>
        <p:spPr>
          <a:xfrm rot="16200000">
            <a:off x="2609758" y="2766410"/>
            <a:ext cx="189946" cy="54449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Arrow: Down 13">
            <a:extLst>
              <a:ext uri="{FF2B5EF4-FFF2-40B4-BE49-F238E27FC236}">
                <a16:creationId xmlns:a16="http://schemas.microsoft.com/office/drawing/2014/main" id="{BBC2C16D-4D62-4124-A474-9367A904A31C}"/>
              </a:ext>
            </a:extLst>
          </p:cNvPr>
          <p:cNvSpPr/>
          <p:nvPr/>
        </p:nvSpPr>
        <p:spPr>
          <a:xfrm rot="16200000">
            <a:off x="5126577" y="2766411"/>
            <a:ext cx="189946" cy="54449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Arrow: Down 14">
            <a:extLst>
              <a:ext uri="{FF2B5EF4-FFF2-40B4-BE49-F238E27FC236}">
                <a16:creationId xmlns:a16="http://schemas.microsoft.com/office/drawing/2014/main" id="{1E325072-182E-403F-A0AF-2804BD4805A2}"/>
              </a:ext>
            </a:extLst>
          </p:cNvPr>
          <p:cNvSpPr/>
          <p:nvPr/>
        </p:nvSpPr>
        <p:spPr>
          <a:xfrm rot="16200000">
            <a:off x="7644873" y="2766411"/>
            <a:ext cx="189947" cy="54449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Arrow: Down 15">
            <a:extLst>
              <a:ext uri="{FF2B5EF4-FFF2-40B4-BE49-F238E27FC236}">
                <a16:creationId xmlns:a16="http://schemas.microsoft.com/office/drawing/2014/main" id="{ACF69939-C746-485D-BCE3-EA33C5174EF7}"/>
              </a:ext>
            </a:extLst>
          </p:cNvPr>
          <p:cNvSpPr/>
          <p:nvPr/>
        </p:nvSpPr>
        <p:spPr>
          <a:xfrm rot="16200000">
            <a:off x="10068478" y="2771587"/>
            <a:ext cx="189946" cy="53414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7" name="Arrow: Down 16">
            <a:extLst>
              <a:ext uri="{FF2B5EF4-FFF2-40B4-BE49-F238E27FC236}">
                <a16:creationId xmlns:a16="http://schemas.microsoft.com/office/drawing/2014/main" id="{01D06853-B135-46CF-9E7A-124C64699012}"/>
              </a:ext>
            </a:extLst>
          </p:cNvPr>
          <p:cNvSpPr/>
          <p:nvPr/>
        </p:nvSpPr>
        <p:spPr>
          <a:xfrm>
            <a:off x="8855196" y="3669129"/>
            <a:ext cx="189946" cy="54449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A866C755-DB9F-47B0-ACAB-801AFC2480ED}"/>
              </a:ext>
            </a:extLst>
          </p:cNvPr>
          <p:cNvSpPr/>
          <p:nvPr/>
        </p:nvSpPr>
        <p:spPr>
          <a:xfrm>
            <a:off x="8170690" y="4317391"/>
            <a:ext cx="2002009" cy="6480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Bluetooth module(HC06)</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9" name="Rectangle 18">
            <a:extLst>
              <a:ext uri="{FF2B5EF4-FFF2-40B4-BE49-F238E27FC236}">
                <a16:creationId xmlns:a16="http://schemas.microsoft.com/office/drawing/2014/main" id="{50B51244-65B1-4447-96E2-F69C275CB81F}"/>
              </a:ext>
            </a:extLst>
          </p:cNvPr>
          <p:cNvSpPr/>
          <p:nvPr/>
        </p:nvSpPr>
        <p:spPr>
          <a:xfrm>
            <a:off x="5452368" y="4275888"/>
            <a:ext cx="1748902" cy="8778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Micro-controller</a:t>
            </a:r>
          </a:p>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(ARDUINO)</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cxnSp>
        <p:nvCxnSpPr>
          <p:cNvPr id="22" name="Straight Connector 21">
            <a:extLst>
              <a:ext uri="{FF2B5EF4-FFF2-40B4-BE49-F238E27FC236}">
                <a16:creationId xmlns:a16="http://schemas.microsoft.com/office/drawing/2014/main" id="{80E3F5E1-8D56-45B0-90DF-822E475BC2D5}"/>
              </a:ext>
            </a:extLst>
          </p:cNvPr>
          <p:cNvCxnSpPr/>
          <p:nvPr/>
        </p:nvCxnSpPr>
        <p:spPr>
          <a:xfrm>
            <a:off x="346229" y="2210540"/>
            <a:ext cx="11620870" cy="79899"/>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329EAB0C-A1A3-4FF4-BD8D-F988BB94D75C}"/>
              </a:ext>
            </a:extLst>
          </p:cNvPr>
          <p:cNvCxnSpPr>
            <a:cxnSpLocks/>
          </p:cNvCxnSpPr>
          <p:nvPr/>
        </p:nvCxnSpPr>
        <p:spPr>
          <a:xfrm>
            <a:off x="346229" y="2210540"/>
            <a:ext cx="0" cy="1730837"/>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F2091203-EDDB-498A-907C-FB223C7DE385}"/>
              </a:ext>
            </a:extLst>
          </p:cNvPr>
          <p:cNvCxnSpPr>
            <a:cxnSpLocks/>
          </p:cNvCxnSpPr>
          <p:nvPr/>
        </p:nvCxnSpPr>
        <p:spPr>
          <a:xfrm>
            <a:off x="346229" y="3941377"/>
            <a:ext cx="11620870" cy="80207"/>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CF05CEC8-A578-466B-BA1B-3CD79AAFBA24}"/>
              </a:ext>
            </a:extLst>
          </p:cNvPr>
          <p:cNvCxnSpPr/>
          <p:nvPr/>
        </p:nvCxnSpPr>
        <p:spPr>
          <a:xfrm>
            <a:off x="11967098" y="2290439"/>
            <a:ext cx="0" cy="1741869"/>
          </a:xfrm>
          <a:prstGeom prst="line">
            <a:avLst/>
          </a:prstGeom>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43671C46-517B-42A9-828F-6A037C915FCA}"/>
              </a:ext>
            </a:extLst>
          </p:cNvPr>
          <p:cNvSpPr/>
          <p:nvPr/>
        </p:nvSpPr>
        <p:spPr>
          <a:xfrm>
            <a:off x="2704731" y="4275889"/>
            <a:ext cx="1645327" cy="6480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Motor Driver IC (L293D)</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32" name="Rectangle 31">
            <a:extLst>
              <a:ext uri="{FF2B5EF4-FFF2-40B4-BE49-F238E27FC236}">
                <a16:creationId xmlns:a16="http://schemas.microsoft.com/office/drawing/2014/main" id="{FD5EC852-D770-41CD-9860-B98B24814CEC}"/>
              </a:ext>
            </a:extLst>
          </p:cNvPr>
          <p:cNvSpPr/>
          <p:nvPr/>
        </p:nvSpPr>
        <p:spPr>
          <a:xfrm>
            <a:off x="2609756" y="5672522"/>
            <a:ext cx="1645327" cy="6480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DC Motors</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33" name="Arrow: Down 32">
            <a:extLst>
              <a:ext uri="{FF2B5EF4-FFF2-40B4-BE49-F238E27FC236}">
                <a16:creationId xmlns:a16="http://schemas.microsoft.com/office/drawing/2014/main" id="{7F022C8B-4391-4EBA-A70C-28D07CBF3994}"/>
              </a:ext>
            </a:extLst>
          </p:cNvPr>
          <p:cNvSpPr/>
          <p:nvPr/>
        </p:nvSpPr>
        <p:spPr>
          <a:xfrm>
            <a:off x="3432420" y="5019334"/>
            <a:ext cx="189946" cy="54449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4" name="Arrow: Down 33">
            <a:extLst>
              <a:ext uri="{FF2B5EF4-FFF2-40B4-BE49-F238E27FC236}">
                <a16:creationId xmlns:a16="http://schemas.microsoft.com/office/drawing/2014/main" id="{D9813469-9752-43EA-B546-6389CF921597}"/>
              </a:ext>
            </a:extLst>
          </p:cNvPr>
          <p:cNvSpPr/>
          <p:nvPr/>
        </p:nvSpPr>
        <p:spPr>
          <a:xfrm rot="5400000">
            <a:off x="7575331" y="4311650"/>
            <a:ext cx="189947" cy="54449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35" name="Arrow: Down 34">
            <a:extLst>
              <a:ext uri="{FF2B5EF4-FFF2-40B4-BE49-F238E27FC236}">
                <a16:creationId xmlns:a16="http://schemas.microsoft.com/office/drawing/2014/main" id="{9E03E8CA-AC8C-4851-A239-CBBA7FF7AF65}"/>
              </a:ext>
            </a:extLst>
          </p:cNvPr>
          <p:cNvSpPr/>
          <p:nvPr/>
        </p:nvSpPr>
        <p:spPr>
          <a:xfrm rot="5400000">
            <a:off x="4755194" y="4356686"/>
            <a:ext cx="189947" cy="54449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6" name="TextBox 35">
            <a:extLst>
              <a:ext uri="{FF2B5EF4-FFF2-40B4-BE49-F238E27FC236}">
                <a16:creationId xmlns:a16="http://schemas.microsoft.com/office/drawing/2014/main" id="{6CC55523-3F8D-419B-9AFC-FFF08FE28E46}"/>
              </a:ext>
            </a:extLst>
          </p:cNvPr>
          <p:cNvSpPr txBox="1"/>
          <p:nvPr/>
        </p:nvSpPr>
        <p:spPr>
          <a:xfrm>
            <a:off x="3527393" y="3491264"/>
            <a:ext cx="5365123" cy="461665"/>
          </a:xfrm>
          <a:prstGeom prst="rect">
            <a:avLst/>
          </a:prstGeom>
          <a:noFill/>
        </p:spPr>
        <p:txBody>
          <a:bodyPr wrap="none" rtlCol="0">
            <a:spAutoFit/>
          </a:bodyPr>
          <a:lstStyle/>
          <a:p>
            <a:r>
              <a:rPr lang="en-US" sz="2400" b="1"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rPr>
              <a:t>PROCESSING GESTURE INPUT</a:t>
            </a:r>
            <a:endParaRPr lang="en-IN" sz="2400" b="1"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endParaRPr>
          </a:p>
        </p:txBody>
      </p:sp>
      <p:sp>
        <p:nvSpPr>
          <p:cNvPr id="39" name="TextBox 38">
            <a:extLst>
              <a:ext uri="{FF2B5EF4-FFF2-40B4-BE49-F238E27FC236}">
                <a16:creationId xmlns:a16="http://schemas.microsoft.com/office/drawing/2014/main" id="{0BAF5623-5616-4276-9616-D62CA3967B2D}"/>
              </a:ext>
            </a:extLst>
          </p:cNvPr>
          <p:cNvSpPr txBox="1"/>
          <p:nvPr/>
        </p:nvSpPr>
        <p:spPr>
          <a:xfrm>
            <a:off x="344475" y="372849"/>
            <a:ext cx="2682145" cy="461665"/>
          </a:xfrm>
          <a:prstGeom prst="rect">
            <a:avLst/>
          </a:prstGeom>
          <a:noFill/>
        </p:spPr>
        <p:txBody>
          <a:bodyPr wrap="none" rtlCol="0">
            <a:spAutoFit/>
          </a:bodyPr>
          <a:lstStyle/>
          <a:p>
            <a:r>
              <a:rPr lang="en-US" sz="2400" b="1"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rPr>
              <a:t>TRANSMITTER</a:t>
            </a:r>
            <a:endParaRPr lang="en-IN" sz="2400" b="1"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endParaRPr>
          </a:p>
        </p:txBody>
      </p:sp>
      <p:sp>
        <p:nvSpPr>
          <p:cNvPr id="41" name="TextBox 40">
            <a:extLst>
              <a:ext uri="{FF2B5EF4-FFF2-40B4-BE49-F238E27FC236}">
                <a16:creationId xmlns:a16="http://schemas.microsoft.com/office/drawing/2014/main" id="{985144CB-D349-4B6E-AD9A-3680AAF4DEA6}"/>
              </a:ext>
            </a:extLst>
          </p:cNvPr>
          <p:cNvSpPr txBox="1"/>
          <p:nvPr/>
        </p:nvSpPr>
        <p:spPr>
          <a:xfrm>
            <a:off x="659906" y="5014586"/>
            <a:ext cx="1928733" cy="461665"/>
          </a:xfrm>
          <a:prstGeom prst="rect">
            <a:avLst/>
          </a:prstGeom>
          <a:noFill/>
        </p:spPr>
        <p:txBody>
          <a:bodyPr wrap="none" rtlCol="0">
            <a:spAutoFit/>
          </a:bodyPr>
          <a:lstStyle/>
          <a:p>
            <a:r>
              <a:rPr lang="en-US" sz="2400"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rPr>
              <a:t>RECEIVER</a:t>
            </a:r>
            <a:endParaRPr lang="en-IN" sz="2400" dirty="0">
              <a:ln w="0"/>
              <a:solidFill>
                <a:schemeClr val="accent6">
                  <a:lumMod val="60000"/>
                  <a:lumOff val="40000"/>
                </a:schemeClr>
              </a:solidFill>
              <a:effectLst>
                <a:reflection blurRad="6350" stA="53000" endA="300" endPos="35500" dir="5400000" sy="-90000" algn="bl" rotWithShape="0"/>
              </a:effectLst>
              <a:latin typeface="Arial Black" panose="020B0A04020102020204" pitchFamily="34" charset="0"/>
            </a:endParaRPr>
          </a:p>
        </p:txBody>
      </p:sp>
      <p:sp>
        <p:nvSpPr>
          <p:cNvPr id="2" name="Slide Number Placeholder 1"/>
          <p:cNvSpPr>
            <a:spLocks noGrp="1"/>
          </p:cNvSpPr>
          <p:nvPr>
            <p:ph type="sldNum" sz="quarter" idx="12"/>
          </p:nvPr>
        </p:nvSpPr>
        <p:spPr>
          <a:xfrm>
            <a:off x="6051235" y="6320592"/>
            <a:ext cx="551167" cy="377825"/>
          </a:xfrm>
        </p:spPr>
        <p:txBody>
          <a:bodyPr/>
          <a:lstStyle/>
          <a:p>
            <a:fld id="{D57F1E4F-1CFF-5643-939E-217C01CDF565}" type="slidenum">
              <a:rPr lang="en-US" sz="2400" b="1" smtClean="0">
                <a:solidFill>
                  <a:srgbClr val="FFFF00"/>
                </a:solidFill>
              </a:rPr>
              <a:pPr/>
              <a:t>5</a:t>
            </a:fld>
            <a:endParaRPr lang="en-US" sz="2400" b="1" dirty="0">
              <a:solidFill>
                <a:srgbClr val="FFFF00"/>
              </a:solidFill>
            </a:endParaRPr>
          </a:p>
        </p:txBody>
      </p:sp>
    </p:spTree>
    <p:extLst>
      <p:ext uri="{BB962C8B-B14F-4D97-AF65-F5344CB8AC3E}">
        <p14:creationId xmlns:p14="http://schemas.microsoft.com/office/powerpoint/2010/main" val="364466742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randombar(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grpId="0" nodeType="clickEffect">
                                  <p:stCondLst>
                                    <p:cond delay="0"/>
                                  </p:stCondLst>
                                  <p:childTnLst>
                                    <p:animRot by="120000">
                                      <p:cBhvr>
                                        <p:cTn id="16" dur="100" fill="hold">
                                          <p:stCondLst>
                                            <p:cond delay="0"/>
                                          </p:stCondLst>
                                        </p:cTn>
                                        <p:tgtEl>
                                          <p:spTgt spid="6"/>
                                        </p:tgtEl>
                                        <p:attrNameLst>
                                          <p:attrName>r</p:attrName>
                                        </p:attrNameLst>
                                      </p:cBhvr>
                                    </p:animRot>
                                    <p:animRot by="-240000">
                                      <p:cBhvr>
                                        <p:cTn id="17" dur="200" fill="hold">
                                          <p:stCondLst>
                                            <p:cond delay="200"/>
                                          </p:stCondLst>
                                        </p:cTn>
                                        <p:tgtEl>
                                          <p:spTgt spid="6"/>
                                        </p:tgtEl>
                                        <p:attrNameLst>
                                          <p:attrName>r</p:attrName>
                                        </p:attrNameLst>
                                      </p:cBhvr>
                                    </p:animRot>
                                    <p:animRot by="240000">
                                      <p:cBhvr>
                                        <p:cTn id="18" dur="200" fill="hold">
                                          <p:stCondLst>
                                            <p:cond delay="400"/>
                                          </p:stCondLst>
                                        </p:cTn>
                                        <p:tgtEl>
                                          <p:spTgt spid="6"/>
                                        </p:tgtEl>
                                        <p:attrNameLst>
                                          <p:attrName>r</p:attrName>
                                        </p:attrNameLst>
                                      </p:cBhvr>
                                    </p:animRot>
                                    <p:animRot by="-240000">
                                      <p:cBhvr>
                                        <p:cTn id="19" dur="200" fill="hold">
                                          <p:stCondLst>
                                            <p:cond delay="600"/>
                                          </p:stCondLst>
                                        </p:cTn>
                                        <p:tgtEl>
                                          <p:spTgt spid="6"/>
                                        </p:tgtEl>
                                        <p:attrNameLst>
                                          <p:attrName>r</p:attrName>
                                        </p:attrNameLst>
                                      </p:cBhvr>
                                    </p:animRot>
                                    <p:animRot by="120000">
                                      <p:cBhvr>
                                        <p:cTn id="20" dur="200" fill="hold">
                                          <p:stCondLst>
                                            <p:cond delay="800"/>
                                          </p:stCondLst>
                                        </p:cTn>
                                        <p:tgtEl>
                                          <p:spTgt spid="6"/>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32" presetClass="emph" presetSubtype="0" fill="hold" grpId="0" nodeType="clickEffect">
                                  <p:stCondLst>
                                    <p:cond delay="0"/>
                                  </p:stCondLst>
                                  <p:childTnLst>
                                    <p:animRot by="120000">
                                      <p:cBhvr>
                                        <p:cTn id="24" dur="100" fill="hold">
                                          <p:stCondLst>
                                            <p:cond delay="0"/>
                                          </p:stCondLst>
                                        </p:cTn>
                                        <p:tgtEl>
                                          <p:spTgt spid="7"/>
                                        </p:tgtEl>
                                        <p:attrNameLst>
                                          <p:attrName>r</p:attrName>
                                        </p:attrNameLst>
                                      </p:cBhvr>
                                    </p:animRot>
                                    <p:animRot by="-240000">
                                      <p:cBhvr>
                                        <p:cTn id="25" dur="200" fill="hold">
                                          <p:stCondLst>
                                            <p:cond delay="200"/>
                                          </p:stCondLst>
                                        </p:cTn>
                                        <p:tgtEl>
                                          <p:spTgt spid="7"/>
                                        </p:tgtEl>
                                        <p:attrNameLst>
                                          <p:attrName>r</p:attrName>
                                        </p:attrNameLst>
                                      </p:cBhvr>
                                    </p:animRot>
                                    <p:animRot by="240000">
                                      <p:cBhvr>
                                        <p:cTn id="26" dur="200" fill="hold">
                                          <p:stCondLst>
                                            <p:cond delay="400"/>
                                          </p:stCondLst>
                                        </p:cTn>
                                        <p:tgtEl>
                                          <p:spTgt spid="7"/>
                                        </p:tgtEl>
                                        <p:attrNameLst>
                                          <p:attrName>r</p:attrName>
                                        </p:attrNameLst>
                                      </p:cBhvr>
                                    </p:animRot>
                                    <p:animRot by="-240000">
                                      <p:cBhvr>
                                        <p:cTn id="27" dur="200" fill="hold">
                                          <p:stCondLst>
                                            <p:cond delay="600"/>
                                          </p:stCondLst>
                                        </p:cTn>
                                        <p:tgtEl>
                                          <p:spTgt spid="7"/>
                                        </p:tgtEl>
                                        <p:attrNameLst>
                                          <p:attrName>r</p:attrName>
                                        </p:attrNameLst>
                                      </p:cBhvr>
                                    </p:animRot>
                                    <p:animRot by="120000">
                                      <p:cBhvr>
                                        <p:cTn id="28" dur="200" fill="hold">
                                          <p:stCondLst>
                                            <p:cond delay="80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32" presetClass="emph" presetSubtype="0" fill="hold" grpId="0" nodeType="clickEffect">
                                  <p:stCondLst>
                                    <p:cond delay="0"/>
                                  </p:stCondLst>
                                  <p:childTnLst>
                                    <p:animRot by="120000">
                                      <p:cBhvr>
                                        <p:cTn id="32" dur="100" fill="hold">
                                          <p:stCondLst>
                                            <p:cond delay="0"/>
                                          </p:stCondLst>
                                        </p:cTn>
                                        <p:tgtEl>
                                          <p:spTgt spid="8"/>
                                        </p:tgtEl>
                                        <p:attrNameLst>
                                          <p:attrName>r</p:attrName>
                                        </p:attrNameLst>
                                      </p:cBhvr>
                                    </p:animRot>
                                    <p:animRot by="-240000">
                                      <p:cBhvr>
                                        <p:cTn id="33" dur="200" fill="hold">
                                          <p:stCondLst>
                                            <p:cond delay="200"/>
                                          </p:stCondLst>
                                        </p:cTn>
                                        <p:tgtEl>
                                          <p:spTgt spid="8"/>
                                        </p:tgtEl>
                                        <p:attrNameLst>
                                          <p:attrName>r</p:attrName>
                                        </p:attrNameLst>
                                      </p:cBhvr>
                                    </p:animRot>
                                    <p:animRot by="240000">
                                      <p:cBhvr>
                                        <p:cTn id="34" dur="200" fill="hold">
                                          <p:stCondLst>
                                            <p:cond delay="400"/>
                                          </p:stCondLst>
                                        </p:cTn>
                                        <p:tgtEl>
                                          <p:spTgt spid="8"/>
                                        </p:tgtEl>
                                        <p:attrNameLst>
                                          <p:attrName>r</p:attrName>
                                        </p:attrNameLst>
                                      </p:cBhvr>
                                    </p:animRot>
                                    <p:animRot by="-240000">
                                      <p:cBhvr>
                                        <p:cTn id="35" dur="200" fill="hold">
                                          <p:stCondLst>
                                            <p:cond delay="600"/>
                                          </p:stCondLst>
                                        </p:cTn>
                                        <p:tgtEl>
                                          <p:spTgt spid="8"/>
                                        </p:tgtEl>
                                        <p:attrNameLst>
                                          <p:attrName>r</p:attrName>
                                        </p:attrNameLst>
                                      </p:cBhvr>
                                    </p:animRot>
                                    <p:animRot by="120000">
                                      <p:cBhvr>
                                        <p:cTn id="36" dur="200" fill="hold">
                                          <p:stCondLst>
                                            <p:cond delay="800"/>
                                          </p:stCondLst>
                                        </p:cTn>
                                        <p:tgtEl>
                                          <p:spTgt spid="8"/>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32" presetClass="emph" presetSubtype="0" fill="hold" grpId="0" nodeType="clickEffect">
                                  <p:stCondLst>
                                    <p:cond delay="0"/>
                                  </p:stCondLst>
                                  <p:childTnLst>
                                    <p:animRot by="120000">
                                      <p:cBhvr>
                                        <p:cTn id="40" dur="100" fill="hold">
                                          <p:stCondLst>
                                            <p:cond delay="0"/>
                                          </p:stCondLst>
                                        </p:cTn>
                                        <p:tgtEl>
                                          <p:spTgt spid="9"/>
                                        </p:tgtEl>
                                        <p:attrNameLst>
                                          <p:attrName>r</p:attrName>
                                        </p:attrNameLst>
                                      </p:cBhvr>
                                    </p:animRot>
                                    <p:animRot by="-240000">
                                      <p:cBhvr>
                                        <p:cTn id="41" dur="200" fill="hold">
                                          <p:stCondLst>
                                            <p:cond delay="200"/>
                                          </p:stCondLst>
                                        </p:cTn>
                                        <p:tgtEl>
                                          <p:spTgt spid="9"/>
                                        </p:tgtEl>
                                        <p:attrNameLst>
                                          <p:attrName>r</p:attrName>
                                        </p:attrNameLst>
                                      </p:cBhvr>
                                    </p:animRot>
                                    <p:animRot by="240000">
                                      <p:cBhvr>
                                        <p:cTn id="42" dur="200" fill="hold">
                                          <p:stCondLst>
                                            <p:cond delay="400"/>
                                          </p:stCondLst>
                                        </p:cTn>
                                        <p:tgtEl>
                                          <p:spTgt spid="9"/>
                                        </p:tgtEl>
                                        <p:attrNameLst>
                                          <p:attrName>r</p:attrName>
                                        </p:attrNameLst>
                                      </p:cBhvr>
                                    </p:animRot>
                                    <p:animRot by="-240000">
                                      <p:cBhvr>
                                        <p:cTn id="43" dur="200" fill="hold">
                                          <p:stCondLst>
                                            <p:cond delay="600"/>
                                          </p:stCondLst>
                                        </p:cTn>
                                        <p:tgtEl>
                                          <p:spTgt spid="9"/>
                                        </p:tgtEl>
                                        <p:attrNameLst>
                                          <p:attrName>r</p:attrName>
                                        </p:attrNameLst>
                                      </p:cBhvr>
                                    </p:animRot>
                                    <p:animRot by="120000">
                                      <p:cBhvr>
                                        <p:cTn id="44" dur="200" fill="hold">
                                          <p:stCondLst>
                                            <p:cond delay="800"/>
                                          </p:stCondLst>
                                        </p:cTn>
                                        <p:tgtEl>
                                          <p:spTgt spid="9"/>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32" presetClass="emph" presetSubtype="0" fill="hold" grpId="0" nodeType="clickEffect">
                                  <p:stCondLst>
                                    <p:cond delay="0"/>
                                  </p:stCondLst>
                                  <p:childTnLst>
                                    <p:animRot by="120000">
                                      <p:cBhvr>
                                        <p:cTn id="48" dur="100" fill="hold">
                                          <p:stCondLst>
                                            <p:cond delay="0"/>
                                          </p:stCondLst>
                                        </p:cTn>
                                        <p:tgtEl>
                                          <p:spTgt spid="10"/>
                                        </p:tgtEl>
                                        <p:attrNameLst>
                                          <p:attrName>r</p:attrName>
                                        </p:attrNameLst>
                                      </p:cBhvr>
                                    </p:animRot>
                                    <p:animRot by="-240000">
                                      <p:cBhvr>
                                        <p:cTn id="49" dur="200" fill="hold">
                                          <p:stCondLst>
                                            <p:cond delay="200"/>
                                          </p:stCondLst>
                                        </p:cTn>
                                        <p:tgtEl>
                                          <p:spTgt spid="10"/>
                                        </p:tgtEl>
                                        <p:attrNameLst>
                                          <p:attrName>r</p:attrName>
                                        </p:attrNameLst>
                                      </p:cBhvr>
                                    </p:animRot>
                                    <p:animRot by="240000">
                                      <p:cBhvr>
                                        <p:cTn id="50" dur="200" fill="hold">
                                          <p:stCondLst>
                                            <p:cond delay="400"/>
                                          </p:stCondLst>
                                        </p:cTn>
                                        <p:tgtEl>
                                          <p:spTgt spid="10"/>
                                        </p:tgtEl>
                                        <p:attrNameLst>
                                          <p:attrName>r</p:attrName>
                                        </p:attrNameLst>
                                      </p:cBhvr>
                                    </p:animRot>
                                    <p:animRot by="-240000">
                                      <p:cBhvr>
                                        <p:cTn id="51" dur="200" fill="hold">
                                          <p:stCondLst>
                                            <p:cond delay="600"/>
                                          </p:stCondLst>
                                        </p:cTn>
                                        <p:tgtEl>
                                          <p:spTgt spid="10"/>
                                        </p:tgtEl>
                                        <p:attrNameLst>
                                          <p:attrName>r</p:attrName>
                                        </p:attrNameLst>
                                      </p:cBhvr>
                                    </p:animRot>
                                    <p:animRot by="120000">
                                      <p:cBhvr>
                                        <p:cTn id="52" dur="200" fill="hold">
                                          <p:stCondLst>
                                            <p:cond delay="800"/>
                                          </p:stCondLst>
                                        </p:cTn>
                                        <p:tgtEl>
                                          <p:spTgt spid="10"/>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32" presetClass="emph" presetSubtype="0" fill="hold" grpId="0" nodeType="clickEffect">
                                  <p:stCondLst>
                                    <p:cond delay="0"/>
                                  </p:stCondLst>
                                  <p:childTnLst>
                                    <p:animRot by="120000">
                                      <p:cBhvr>
                                        <p:cTn id="56" dur="100" fill="hold">
                                          <p:stCondLst>
                                            <p:cond delay="0"/>
                                          </p:stCondLst>
                                        </p:cTn>
                                        <p:tgtEl>
                                          <p:spTgt spid="11"/>
                                        </p:tgtEl>
                                        <p:attrNameLst>
                                          <p:attrName>r</p:attrName>
                                        </p:attrNameLst>
                                      </p:cBhvr>
                                    </p:animRot>
                                    <p:animRot by="-240000">
                                      <p:cBhvr>
                                        <p:cTn id="57" dur="200" fill="hold">
                                          <p:stCondLst>
                                            <p:cond delay="200"/>
                                          </p:stCondLst>
                                        </p:cTn>
                                        <p:tgtEl>
                                          <p:spTgt spid="11"/>
                                        </p:tgtEl>
                                        <p:attrNameLst>
                                          <p:attrName>r</p:attrName>
                                        </p:attrNameLst>
                                      </p:cBhvr>
                                    </p:animRot>
                                    <p:animRot by="240000">
                                      <p:cBhvr>
                                        <p:cTn id="58" dur="200" fill="hold">
                                          <p:stCondLst>
                                            <p:cond delay="400"/>
                                          </p:stCondLst>
                                        </p:cTn>
                                        <p:tgtEl>
                                          <p:spTgt spid="11"/>
                                        </p:tgtEl>
                                        <p:attrNameLst>
                                          <p:attrName>r</p:attrName>
                                        </p:attrNameLst>
                                      </p:cBhvr>
                                    </p:animRot>
                                    <p:animRot by="-240000">
                                      <p:cBhvr>
                                        <p:cTn id="59" dur="200" fill="hold">
                                          <p:stCondLst>
                                            <p:cond delay="600"/>
                                          </p:stCondLst>
                                        </p:cTn>
                                        <p:tgtEl>
                                          <p:spTgt spid="11"/>
                                        </p:tgtEl>
                                        <p:attrNameLst>
                                          <p:attrName>r</p:attrName>
                                        </p:attrNameLst>
                                      </p:cBhvr>
                                    </p:animRot>
                                    <p:animRot by="120000">
                                      <p:cBhvr>
                                        <p:cTn id="60" dur="200" fill="hold">
                                          <p:stCondLst>
                                            <p:cond delay="800"/>
                                          </p:stCondLst>
                                        </p:cTn>
                                        <p:tgtEl>
                                          <p:spTgt spid="11"/>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6">
                                            <p:txEl>
                                              <p:pRg st="0" end="0"/>
                                            </p:txEl>
                                          </p:spTgt>
                                        </p:tgtEl>
                                        <p:attrNameLst>
                                          <p:attrName>style.visibility</p:attrName>
                                        </p:attrNameLst>
                                      </p:cBhvr>
                                      <p:to>
                                        <p:strVal val="visible"/>
                                      </p:to>
                                    </p:set>
                                    <p:animEffect transition="in" filter="wipe(down)">
                                      <p:cBhvr>
                                        <p:cTn id="65" dur="500"/>
                                        <p:tgtEl>
                                          <p:spTgt spid="36">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2" presetClass="emph" presetSubtype="0" fill="hold" grpId="0" nodeType="clickEffect">
                                  <p:stCondLst>
                                    <p:cond delay="0"/>
                                  </p:stCondLst>
                                  <p:childTnLst>
                                    <p:animRot by="120000">
                                      <p:cBhvr>
                                        <p:cTn id="69" dur="100" fill="hold">
                                          <p:stCondLst>
                                            <p:cond delay="0"/>
                                          </p:stCondLst>
                                        </p:cTn>
                                        <p:tgtEl>
                                          <p:spTgt spid="18"/>
                                        </p:tgtEl>
                                        <p:attrNameLst>
                                          <p:attrName>r</p:attrName>
                                        </p:attrNameLst>
                                      </p:cBhvr>
                                    </p:animRot>
                                    <p:animRot by="-240000">
                                      <p:cBhvr>
                                        <p:cTn id="70" dur="200" fill="hold">
                                          <p:stCondLst>
                                            <p:cond delay="200"/>
                                          </p:stCondLst>
                                        </p:cTn>
                                        <p:tgtEl>
                                          <p:spTgt spid="18"/>
                                        </p:tgtEl>
                                        <p:attrNameLst>
                                          <p:attrName>r</p:attrName>
                                        </p:attrNameLst>
                                      </p:cBhvr>
                                    </p:animRot>
                                    <p:animRot by="240000">
                                      <p:cBhvr>
                                        <p:cTn id="71" dur="200" fill="hold">
                                          <p:stCondLst>
                                            <p:cond delay="400"/>
                                          </p:stCondLst>
                                        </p:cTn>
                                        <p:tgtEl>
                                          <p:spTgt spid="18"/>
                                        </p:tgtEl>
                                        <p:attrNameLst>
                                          <p:attrName>r</p:attrName>
                                        </p:attrNameLst>
                                      </p:cBhvr>
                                    </p:animRot>
                                    <p:animRot by="-240000">
                                      <p:cBhvr>
                                        <p:cTn id="72" dur="200" fill="hold">
                                          <p:stCondLst>
                                            <p:cond delay="600"/>
                                          </p:stCondLst>
                                        </p:cTn>
                                        <p:tgtEl>
                                          <p:spTgt spid="18"/>
                                        </p:tgtEl>
                                        <p:attrNameLst>
                                          <p:attrName>r</p:attrName>
                                        </p:attrNameLst>
                                      </p:cBhvr>
                                    </p:animRot>
                                    <p:animRot by="120000">
                                      <p:cBhvr>
                                        <p:cTn id="73" dur="200" fill="hold">
                                          <p:stCondLst>
                                            <p:cond delay="800"/>
                                          </p:stCondLst>
                                        </p:cTn>
                                        <p:tgtEl>
                                          <p:spTgt spid="18"/>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2" presetClass="emph" presetSubtype="0" fill="hold" grpId="0" nodeType="clickEffect">
                                  <p:stCondLst>
                                    <p:cond delay="0"/>
                                  </p:stCondLst>
                                  <p:childTnLst>
                                    <p:animRot by="120000">
                                      <p:cBhvr>
                                        <p:cTn id="77" dur="100" fill="hold">
                                          <p:stCondLst>
                                            <p:cond delay="0"/>
                                          </p:stCondLst>
                                        </p:cTn>
                                        <p:tgtEl>
                                          <p:spTgt spid="19"/>
                                        </p:tgtEl>
                                        <p:attrNameLst>
                                          <p:attrName>r</p:attrName>
                                        </p:attrNameLst>
                                      </p:cBhvr>
                                    </p:animRot>
                                    <p:animRot by="-240000">
                                      <p:cBhvr>
                                        <p:cTn id="78" dur="200" fill="hold">
                                          <p:stCondLst>
                                            <p:cond delay="200"/>
                                          </p:stCondLst>
                                        </p:cTn>
                                        <p:tgtEl>
                                          <p:spTgt spid="19"/>
                                        </p:tgtEl>
                                        <p:attrNameLst>
                                          <p:attrName>r</p:attrName>
                                        </p:attrNameLst>
                                      </p:cBhvr>
                                    </p:animRot>
                                    <p:animRot by="240000">
                                      <p:cBhvr>
                                        <p:cTn id="79" dur="200" fill="hold">
                                          <p:stCondLst>
                                            <p:cond delay="400"/>
                                          </p:stCondLst>
                                        </p:cTn>
                                        <p:tgtEl>
                                          <p:spTgt spid="19"/>
                                        </p:tgtEl>
                                        <p:attrNameLst>
                                          <p:attrName>r</p:attrName>
                                        </p:attrNameLst>
                                      </p:cBhvr>
                                    </p:animRot>
                                    <p:animRot by="-240000">
                                      <p:cBhvr>
                                        <p:cTn id="80" dur="200" fill="hold">
                                          <p:stCondLst>
                                            <p:cond delay="600"/>
                                          </p:stCondLst>
                                        </p:cTn>
                                        <p:tgtEl>
                                          <p:spTgt spid="19"/>
                                        </p:tgtEl>
                                        <p:attrNameLst>
                                          <p:attrName>r</p:attrName>
                                        </p:attrNameLst>
                                      </p:cBhvr>
                                    </p:animRot>
                                    <p:animRot by="120000">
                                      <p:cBhvr>
                                        <p:cTn id="81" dur="200" fill="hold">
                                          <p:stCondLst>
                                            <p:cond delay="800"/>
                                          </p:stCondLst>
                                        </p:cTn>
                                        <p:tgtEl>
                                          <p:spTgt spid="19"/>
                                        </p:tgtEl>
                                        <p:attrNameLst>
                                          <p:attrName>r</p:attrName>
                                        </p:attrNameLst>
                                      </p:cBhvr>
                                    </p:animRot>
                                  </p:childTnLst>
                                </p:cTn>
                              </p:par>
                            </p:childTnLst>
                          </p:cTn>
                        </p:par>
                      </p:childTnLst>
                    </p:cTn>
                  </p:par>
                  <p:par>
                    <p:cTn id="82" fill="hold">
                      <p:stCondLst>
                        <p:cond delay="indefinite"/>
                      </p:stCondLst>
                      <p:childTnLst>
                        <p:par>
                          <p:cTn id="83" fill="hold">
                            <p:stCondLst>
                              <p:cond delay="0"/>
                            </p:stCondLst>
                            <p:childTnLst>
                              <p:par>
                                <p:cTn id="84" presetID="32" presetClass="emph" presetSubtype="0" fill="hold" grpId="0" nodeType="clickEffect">
                                  <p:stCondLst>
                                    <p:cond delay="0"/>
                                  </p:stCondLst>
                                  <p:childTnLst>
                                    <p:animRot by="120000">
                                      <p:cBhvr>
                                        <p:cTn id="85" dur="100" fill="hold">
                                          <p:stCondLst>
                                            <p:cond delay="0"/>
                                          </p:stCondLst>
                                        </p:cTn>
                                        <p:tgtEl>
                                          <p:spTgt spid="31"/>
                                        </p:tgtEl>
                                        <p:attrNameLst>
                                          <p:attrName>r</p:attrName>
                                        </p:attrNameLst>
                                      </p:cBhvr>
                                    </p:animRot>
                                    <p:animRot by="-240000">
                                      <p:cBhvr>
                                        <p:cTn id="86" dur="200" fill="hold">
                                          <p:stCondLst>
                                            <p:cond delay="200"/>
                                          </p:stCondLst>
                                        </p:cTn>
                                        <p:tgtEl>
                                          <p:spTgt spid="31"/>
                                        </p:tgtEl>
                                        <p:attrNameLst>
                                          <p:attrName>r</p:attrName>
                                        </p:attrNameLst>
                                      </p:cBhvr>
                                    </p:animRot>
                                    <p:animRot by="240000">
                                      <p:cBhvr>
                                        <p:cTn id="87" dur="200" fill="hold">
                                          <p:stCondLst>
                                            <p:cond delay="400"/>
                                          </p:stCondLst>
                                        </p:cTn>
                                        <p:tgtEl>
                                          <p:spTgt spid="31"/>
                                        </p:tgtEl>
                                        <p:attrNameLst>
                                          <p:attrName>r</p:attrName>
                                        </p:attrNameLst>
                                      </p:cBhvr>
                                    </p:animRot>
                                    <p:animRot by="-240000">
                                      <p:cBhvr>
                                        <p:cTn id="88" dur="200" fill="hold">
                                          <p:stCondLst>
                                            <p:cond delay="600"/>
                                          </p:stCondLst>
                                        </p:cTn>
                                        <p:tgtEl>
                                          <p:spTgt spid="31"/>
                                        </p:tgtEl>
                                        <p:attrNameLst>
                                          <p:attrName>r</p:attrName>
                                        </p:attrNameLst>
                                      </p:cBhvr>
                                    </p:animRot>
                                    <p:animRot by="120000">
                                      <p:cBhvr>
                                        <p:cTn id="89" dur="200" fill="hold">
                                          <p:stCondLst>
                                            <p:cond delay="800"/>
                                          </p:stCondLst>
                                        </p:cTn>
                                        <p:tgtEl>
                                          <p:spTgt spid="31"/>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2" presetClass="emph" presetSubtype="0" fill="hold" grpId="0" nodeType="clickEffect">
                                  <p:stCondLst>
                                    <p:cond delay="0"/>
                                  </p:stCondLst>
                                  <p:childTnLst>
                                    <p:animRot by="120000">
                                      <p:cBhvr>
                                        <p:cTn id="93" dur="100" fill="hold">
                                          <p:stCondLst>
                                            <p:cond delay="0"/>
                                          </p:stCondLst>
                                        </p:cTn>
                                        <p:tgtEl>
                                          <p:spTgt spid="32"/>
                                        </p:tgtEl>
                                        <p:attrNameLst>
                                          <p:attrName>r</p:attrName>
                                        </p:attrNameLst>
                                      </p:cBhvr>
                                    </p:animRot>
                                    <p:animRot by="-240000">
                                      <p:cBhvr>
                                        <p:cTn id="94" dur="200" fill="hold">
                                          <p:stCondLst>
                                            <p:cond delay="200"/>
                                          </p:stCondLst>
                                        </p:cTn>
                                        <p:tgtEl>
                                          <p:spTgt spid="32"/>
                                        </p:tgtEl>
                                        <p:attrNameLst>
                                          <p:attrName>r</p:attrName>
                                        </p:attrNameLst>
                                      </p:cBhvr>
                                    </p:animRot>
                                    <p:animRot by="240000">
                                      <p:cBhvr>
                                        <p:cTn id="95" dur="200" fill="hold">
                                          <p:stCondLst>
                                            <p:cond delay="400"/>
                                          </p:stCondLst>
                                        </p:cTn>
                                        <p:tgtEl>
                                          <p:spTgt spid="32"/>
                                        </p:tgtEl>
                                        <p:attrNameLst>
                                          <p:attrName>r</p:attrName>
                                        </p:attrNameLst>
                                      </p:cBhvr>
                                    </p:animRot>
                                    <p:animRot by="-240000">
                                      <p:cBhvr>
                                        <p:cTn id="96" dur="200" fill="hold">
                                          <p:stCondLst>
                                            <p:cond delay="600"/>
                                          </p:stCondLst>
                                        </p:cTn>
                                        <p:tgtEl>
                                          <p:spTgt spid="32"/>
                                        </p:tgtEl>
                                        <p:attrNameLst>
                                          <p:attrName>r</p:attrName>
                                        </p:attrNameLst>
                                      </p:cBhvr>
                                    </p:animRot>
                                    <p:animRot by="120000">
                                      <p:cBhvr>
                                        <p:cTn id="97" dur="200" fill="hold">
                                          <p:stCondLst>
                                            <p:cond delay="800"/>
                                          </p:stCondLst>
                                        </p:cTn>
                                        <p:tgtEl>
                                          <p:spTgt spid="32"/>
                                        </p:tgtEl>
                                        <p:attrNameLst>
                                          <p:attrName>r</p:attrName>
                                        </p:attrNameLst>
                                      </p:cBhvr>
                                    </p:animRot>
                                  </p:childTnLst>
                                </p:cTn>
                              </p:par>
                            </p:childTnLst>
                          </p:cTn>
                        </p:par>
                      </p:childTnLst>
                    </p:cTn>
                  </p:par>
                  <p:par>
                    <p:cTn id="98" fill="hold">
                      <p:stCondLst>
                        <p:cond delay="indefinite"/>
                      </p:stCondLst>
                      <p:childTnLst>
                        <p:par>
                          <p:cTn id="99" fill="hold">
                            <p:stCondLst>
                              <p:cond delay="0"/>
                            </p:stCondLst>
                            <p:childTnLst>
                              <p:par>
                                <p:cTn id="100" presetID="21" presetClass="entr" presetSubtype="1" fill="hold" grpId="0"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wheel(1)">
                                      <p:cBhvr>
                                        <p:cTn id="102" dur="2000"/>
                                        <p:tgtEl>
                                          <p:spTgt spid="41"/>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8" grpId="0" animBg="1"/>
      <p:bldP spid="19" grpId="0" animBg="1"/>
      <p:bldP spid="31" grpId="0" animBg="1"/>
      <p:bldP spid="32" grpId="0" animBg="1"/>
      <p:bldP spid="39" grpId="0"/>
      <p:bldP spid="41"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D39AC7-68D0-4AEB-8DDF-45F5E1604480}"/>
              </a:ext>
            </a:extLst>
          </p:cNvPr>
          <p:cNvSpPr txBox="1"/>
          <p:nvPr/>
        </p:nvSpPr>
        <p:spPr>
          <a:xfrm>
            <a:off x="2300018" y="1014029"/>
            <a:ext cx="7434086" cy="400110"/>
          </a:xfrm>
          <a:prstGeom prst="rect">
            <a:avLst/>
          </a:prstGeom>
          <a:noFill/>
        </p:spPr>
        <p:txBody>
          <a:bodyPr wrap="none" rtlCol="0">
            <a:spAutoFit/>
          </a:bodyPr>
          <a:lstStyle/>
          <a:p>
            <a:r>
              <a:rPr 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COMMAND DETECTION USING IMAGE PROCESSING</a:t>
            </a:r>
            <a:endParaRPr lang="en-IN"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endParaRPr>
          </a:p>
        </p:txBody>
      </p:sp>
      <p:sp>
        <p:nvSpPr>
          <p:cNvPr id="4" name="TextBox 3">
            <a:extLst>
              <a:ext uri="{FF2B5EF4-FFF2-40B4-BE49-F238E27FC236}">
                <a16:creationId xmlns:a16="http://schemas.microsoft.com/office/drawing/2014/main" id="{F4B158C7-8E58-42BC-A08C-2C1D9E0DCFE6}"/>
              </a:ext>
            </a:extLst>
          </p:cNvPr>
          <p:cNvSpPr txBox="1"/>
          <p:nvPr/>
        </p:nvSpPr>
        <p:spPr>
          <a:xfrm>
            <a:off x="4523435" y="239368"/>
            <a:ext cx="2203104" cy="461665"/>
          </a:xfrm>
          <a:prstGeom prst="rect">
            <a:avLst/>
          </a:prstGeom>
          <a:noFill/>
        </p:spPr>
        <p:txBody>
          <a:bodyPr wrap="none" rtlCol="0">
            <a:spAutoFit/>
          </a:bodyPr>
          <a:lstStyle/>
          <a:p>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WORKFLOW</a:t>
            </a:r>
            <a:endParaRPr lang="en-IN"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endParaRPr>
          </a:p>
        </p:txBody>
      </p:sp>
      <p:sp>
        <p:nvSpPr>
          <p:cNvPr id="5" name="Rectangle 4">
            <a:extLst>
              <a:ext uri="{FF2B5EF4-FFF2-40B4-BE49-F238E27FC236}">
                <a16:creationId xmlns:a16="http://schemas.microsoft.com/office/drawing/2014/main" id="{30C9FD5B-37FF-434A-8555-D414DABE3D2C}"/>
              </a:ext>
            </a:extLst>
          </p:cNvPr>
          <p:cNvSpPr/>
          <p:nvPr/>
        </p:nvSpPr>
        <p:spPr>
          <a:xfrm>
            <a:off x="1713795" y="1917577"/>
            <a:ext cx="2290033" cy="78270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Capturing Gesture through webcam</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6" name="Rectangle 5">
            <a:extLst>
              <a:ext uri="{FF2B5EF4-FFF2-40B4-BE49-F238E27FC236}">
                <a16:creationId xmlns:a16="http://schemas.microsoft.com/office/drawing/2014/main" id="{24E4AC81-41CA-4DCB-8291-477A8C855A5C}"/>
              </a:ext>
            </a:extLst>
          </p:cNvPr>
          <p:cNvSpPr/>
          <p:nvPr/>
        </p:nvSpPr>
        <p:spPr>
          <a:xfrm>
            <a:off x="5078787" y="1819921"/>
            <a:ext cx="2023349" cy="89597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Converting from BGR</a:t>
            </a: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sym typeface="Wingdings" panose="05000000000000000000" pitchFamily="2" charset="2"/>
              </a:rPr>
              <a:t>HSV format</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8" name="Rectangle 7">
            <a:extLst>
              <a:ext uri="{FF2B5EF4-FFF2-40B4-BE49-F238E27FC236}">
                <a16:creationId xmlns:a16="http://schemas.microsoft.com/office/drawing/2014/main" id="{600B900F-CA6D-4558-840E-282624D7F4E2}"/>
              </a:ext>
            </a:extLst>
          </p:cNvPr>
          <p:cNvSpPr/>
          <p:nvPr/>
        </p:nvSpPr>
        <p:spPr>
          <a:xfrm>
            <a:off x="8370452" y="1638863"/>
            <a:ext cx="1952105" cy="7827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Apply masking to hsv image</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4" name="Rectangle 13">
            <a:extLst>
              <a:ext uri="{FF2B5EF4-FFF2-40B4-BE49-F238E27FC236}">
                <a16:creationId xmlns:a16="http://schemas.microsoft.com/office/drawing/2014/main" id="{7CF8BEF8-F7C9-4FAB-B044-A58CC193AA79}"/>
              </a:ext>
            </a:extLst>
          </p:cNvPr>
          <p:cNvSpPr/>
          <p:nvPr/>
        </p:nvSpPr>
        <p:spPr>
          <a:xfrm>
            <a:off x="8101950" y="3119592"/>
            <a:ext cx="2489110" cy="10294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Apply morphological transformation to masked image</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5" name="Rectangle 14">
            <a:extLst>
              <a:ext uri="{FF2B5EF4-FFF2-40B4-BE49-F238E27FC236}">
                <a16:creationId xmlns:a16="http://schemas.microsoft.com/office/drawing/2014/main" id="{A5C0A960-E245-4F0D-A32B-D07F72DE6FC4}"/>
              </a:ext>
            </a:extLst>
          </p:cNvPr>
          <p:cNvSpPr/>
          <p:nvPr/>
        </p:nvSpPr>
        <p:spPr>
          <a:xfrm>
            <a:off x="5521910" y="3121811"/>
            <a:ext cx="1338380" cy="763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Apply threshold</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6" name="Rectangle 15">
            <a:extLst>
              <a:ext uri="{FF2B5EF4-FFF2-40B4-BE49-F238E27FC236}">
                <a16:creationId xmlns:a16="http://schemas.microsoft.com/office/drawing/2014/main" id="{FD4AF9AF-71D8-4B2B-B5F3-0A85C56FBDAB}"/>
              </a:ext>
            </a:extLst>
          </p:cNvPr>
          <p:cNvSpPr/>
          <p:nvPr/>
        </p:nvSpPr>
        <p:spPr>
          <a:xfrm>
            <a:off x="3123599" y="3119592"/>
            <a:ext cx="1189607" cy="763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Finding contours</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7" name="Rectangle 16">
            <a:extLst>
              <a:ext uri="{FF2B5EF4-FFF2-40B4-BE49-F238E27FC236}">
                <a16:creationId xmlns:a16="http://schemas.microsoft.com/office/drawing/2014/main" id="{524AB2D1-5950-4A8B-BE9E-129AB664B3BD}"/>
              </a:ext>
            </a:extLst>
          </p:cNvPr>
          <p:cNvSpPr/>
          <p:nvPr/>
        </p:nvSpPr>
        <p:spPr>
          <a:xfrm>
            <a:off x="594101" y="2984630"/>
            <a:ext cx="1554294" cy="8420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Forming convex hull</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8" name="Rectangle 17">
            <a:extLst>
              <a:ext uri="{FF2B5EF4-FFF2-40B4-BE49-F238E27FC236}">
                <a16:creationId xmlns:a16="http://schemas.microsoft.com/office/drawing/2014/main" id="{DABB7892-14E6-4B78-A472-C8E6733D4AC6}"/>
              </a:ext>
            </a:extLst>
          </p:cNvPr>
          <p:cNvSpPr/>
          <p:nvPr/>
        </p:nvSpPr>
        <p:spPr>
          <a:xfrm>
            <a:off x="1056443" y="4651899"/>
            <a:ext cx="1091952" cy="73331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Finding defect</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9" name="Rectangle 18">
            <a:extLst>
              <a:ext uri="{FF2B5EF4-FFF2-40B4-BE49-F238E27FC236}">
                <a16:creationId xmlns:a16="http://schemas.microsoft.com/office/drawing/2014/main" id="{18534EED-1C3C-4608-A1BE-5FABC85F9849}"/>
              </a:ext>
            </a:extLst>
          </p:cNvPr>
          <p:cNvSpPr/>
          <p:nvPr/>
        </p:nvSpPr>
        <p:spPr>
          <a:xfrm>
            <a:off x="3382391" y="4651899"/>
            <a:ext cx="1696396" cy="9029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Printing number of fingers</a:t>
            </a:r>
            <a:endParaRPr lang="en-IN"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20" name="Arrow: Right 19">
            <a:extLst>
              <a:ext uri="{FF2B5EF4-FFF2-40B4-BE49-F238E27FC236}">
                <a16:creationId xmlns:a16="http://schemas.microsoft.com/office/drawing/2014/main" id="{7C151DF3-7A06-4827-8948-DDB8AB4FDEC5}"/>
              </a:ext>
            </a:extLst>
          </p:cNvPr>
          <p:cNvSpPr/>
          <p:nvPr/>
        </p:nvSpPr>
        <p:spPr>
          <a:xfrm>
            <a:off x="4115180" y="2141073"/>
            <a:ext cx="852255" cy="11097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b="1" dirty="0"/>
          </a:p>
        </p:txBody>
      </p:sp>
      <p:sp>
        <p:nvSpPr>
          <p:cNvPr id="21" name="Arrow: Right 20">
            <a:extLst>
              <a:ext uri="{FF2B5EF4-FFF2-40B4-BE49-F238E27FC236}">
                <a16:creationId xmlns:a16="http://schemas.microsoft.com/office/drawing/2014/main" id="{2BB938E7-EC55-4B15-B08B-C3CF2E94B8BD}"/>
              </a:ext>
            </a:extLst>
          </p:cNvPr>
          <p:cNvSpPr/>
          <p:nvPr/>
        </p:nvSpPr>
        <p:spPr>
          <a:xfrm>
            <a:off x="7263313" y="2116584"/>
            <a:ext cx="852255" cy="11097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2" name="Arrow: Left 21">
            <a:extLst>
              <a:ext uri="{FF2B5EF4-FFF2-40B4-BE49-F238E27FC236}">
                <a16:creationId xmlns:a16="http://schemas.microsoft.com/office/drawing/2014/main" id="{D0160622-955B-46A2-9694-0ABDD875D8BF}"/>
              </a:ext>
            </a:extLst>
          </p:cNvPr>
          <p:cNvSpPr/>
          <p:nvPr/>
        </p:nvSpPr>
        <p:spPr>
          <a:xfrm>
            <a:off x="7102136" y="3429000"/>
            <a:ext cx="852255" cy="11097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Arrow: Left 22">
            <a:extLst>
              <a:ext uri="{FF2B5EF4-FFF2-40B4-BE49-F238E27FC236}">
                <a16:creationId xmlns:a16="http://schemas.microsoft.com/office/drawing/2014/main" id="{3F1DDE68-A609-4716-84D7-5C287D5894E9}"/>
              </a:ext>
            </a:extLst>
          </p:cNvPr>
          <p:cNvSpPr/>
          <p:nvPr/>
        </p:nvSpPr>
        <p:spPr>
          <a:xfrm>
            <a:off x="4522096" y="3429000"/>
            <a:ext cx="852255" cy="11097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4" name="Arrow: Left 23">
            <a:extLst>
              <a:ext uri="{FF2B5EF4-FFF2-40B4-BE49-F238E27FC236}">
                <a16:creationId xmlns:a16="http://schemas.microsoft.com/office/drawing/2014/main" id="{7BCB9DB0-6D8E-499D-A78A-D4207C14F5B4}"/>
              </a:ext>
            </a:extLst>
          </p:cNvPr>
          <p:cNvSpPr/>
          <p:nvPr/>
        </p:nvSpPr>
        <p:spPr>
          <a:xfrm>
            <a:off x="2193422" y="3405664"/>
            <a:ext cx="852255" cy="110971"/>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5" name="Arrow: Down 24">
            <a:extLst>
              <a:ext uri="{FF2B5EF4-FFF2-40B4-BE49-F238E27FC236}">
                <a16:creationId xmlns:a16="http://schemas.microsoft.com/office/drawing/2014/main" id="{ABC4D5D4-805B-467A-A224-FEBDF8F31AB1}"/>
              </a:ext>
            </a:extLst>
          </p:cNvPr>
          <p:cNvSpPr/>
          <p:nvPr/>
        </p:nvSpPr>
        <p:spPr>
          <a:xfrm>
            <a:off x="1468215" y="3959441"/>
            <a:ext cx="129766" cy="59480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6" name="Arrow: Down 25">
            <a:extLst>
              <a:ext uri="{FF2B5EF4-FFF2-40B4-BE49-F238E27FC236}">
                <a16:creationId xmlns:a16="http://schemas.microsoft.com/office/drawing/2014/main" id="{EF2FBCF9-EFE7-4A24-8766-366455A68213}"/>
              </a:ext>
            </a:extLst>
          </p:cNvPr>
          <p:cNvSpPr/>
          <p:nvPr/>
        </p:nvSpPr>
        <p:spPr>
          <a:xfrm>
            <a:off x="9176790" y="2522568"/>
            <a:ext cx="118130" cy="56817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Arrow: Right 26">
            <a:extLst>
              <a:ext uri="{FF2B5EF4-FFF2-40B4-BE49-F238E27FC236}">
                <a16:creationId xmlns:a16="http://schemas.microsoft.com/office/drawing/2014/main" id="{E40E8594-98D1-4DF2-BBB3-52C927E2F57A}"/>
              </a:ext>
            </a:extLst>
          </p:cNvPr>
          <p:cNvSpPr/>
          <p:nvPr/>
        </p:nvSpPr>
        <p:spPr>
          <a:xfrm>
            <a:off x="2343705" y="4944862"/>
            <a:ext cx="779894" cy="11097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9" name="TextBox 28">
            <a:extLst>
              <a:ext uri="{FF2B5EF4-FFF2-40B4-BE49-F238E27FC236}">
                <a16:creationId xmlns:a16="http://schemas.microsoft.com/office/drawing/2014/main" id="{E2BA2240-8436-4587-91CE-80A0ED71DD99}"/>
              </a:ext>
            </a:extLst>
          </p:cNvPr>
          <p:cNvSpPr txBox="1"/>
          <p:nvPr/>
        </p:nvSpPr>
        <p:spPr>
          <a:xfrm>
            <a:off x="5256920" y="4818502"/>
            <a:ext cx="1133644" cy="400110"/>
          </a:xfrm>
          <a:prstGeom prst="rect">
            <a:avLst/>
          </a:prstGeom>
          <a:noFill/>
        </p:spPr>
        <p:txBody>
          <a:bodyPr wrap="none" rtlCol="0">
            <a:spAutoFit/>
          </a:bodyPr>
          <a:lstStyle/>
          <a:p>
            <a:r>
              <a:rPr lang="en-US" sz="2000" b="1" dirty="0">
                <a:ln w="0"/>
                <a:solidFill>
                  <a:schemeClr val="accent6"/>
                </a:solidFill>
                <a:effectLst>
                  <a:outerShdw blurRad="38100" dist="38100" dir="2700000" algn="tl">
                    <a:srgbClr val="000000">
                      <a:alpha val="43137"/>
                    </a:srgbClr>
                  </a:outerShdw>
                  <a:reflection blurRad="6350" stA="53000" endA="300" endPos="35500" dir="5400000" sy="-90000" algn="bl" rotWithShape="0"/>
                </a:effectLst>
              </a:rPr>
              <a:t>OUTPUT</a:t>
            </a:r>
            <a:r>
              <a:rPr lang="en-US" dirty="0"/>
              <a:t> </a:t>
            </a:r>
            <a:endParaRPr lang="en-IN" dirty="0"/>
          </a:p>
        </p:txBody>
      </p:sp>
      <p:sp>
        <p:nvSpPr>
          <p:cNvPr id="32" name="TextBox 31">
            <a:extLst>
              <a:ext uri="{FF2B5EF4-FFF2-40B4-BE49-F238E27FC236}">
                <a16:creationId xmlns:a16="http://schemas.microsoft.com/office/drawing/2014/main" id="{EAD13A97-D63F-4F64-BD0C-2BFB6F3A2B24}"/>
              </a:ext>
            </a:extLst>
          </p:cNvPr>
          <p:cNvSpPr txBox="1"/>
          <p:nvPr/>
        </p:nvSpPr>
        <p:spPr>
          <a:xfrm>
            <a:off x="2337806" y="1498962"/>
            <a:ext cx="851515" cy="400110"/>
          </a:xfrm>
          <a:prstGeom prst="rect">
            <a:avLst/>
          </a:prstGeom>
          <a:noFill/>
        </p:spPr>
        <p:txBody>
          <a:bodyPr wrap="none" rtlCol="0">
            <a:spAutoFit/>
          </a:bodyPr>
          <a:lstStyle/>
          <a:p>
            <a:r>
              <a:rPr lang="en-US" sz="2000" b="1" dirty="0">
                <a:ln w="0"/>
                <a:solidFill>
                  <a:schemeClr val="accent6"/>
                </a:solidFill>
                <a:effectLst>
                  <a:reflection blurRad="6350" stA="53000" endA="300" endPos="35500" dir="5400000" sy="-90000" algn="bl" rotWithShape="0"/>
                </a:effectLst>
              </a:rPr>
              <a:t>INPUT</a:t>
            </a:r>
            <a:endParaRPr lang="en-IN" sz="2000" b="1" dirty="0">
              <a:ln w="0"/>
              <a:solidFill>
                <a:schemeClr val="accent6"/>
              </a:solidFill>
              <a:effectLst>
                <a:reflection blurRad="6350" stA="53000" endA="300" endPos="35500" dir="5400000" sy="-90000" algn="bl" rotWithShape="0"/>
              </a:effectLst>
            </a:endParaRPr>
          </a:p>
        </p:txBody>
      </p:sp>
      <p:sp>
        <p:nvSpPr>
          <p:cNvPr id="2" name="Slide Number Placeholder 1"/>
          <p:cNvSpPr>
            <a:spLocks noGrp="1"/>
          </p:cNvSpPr>
          <p:nvPr>
            <p:ph type="sldNum" sz="quarter" idx="12"/>
          </p:nvPr>
        </p:nvSpPr>
        <p:spPr>
          <a:xfrm>
            <a:off x="6090461" y="6308230"/>
            <a:ext cx="551167" cy="377825"/>
          </a:xfrm>
        </p:spPr>
        <p:txBody>
          <a:bodyPr/>
          <a:lstStyle/>
          <a:p>
            <a:fld id="{D57F1E4F-1CFF-5643-939E-217C01CDF565}" type="slidenum">
              <a:rPr lang="en-US" sz="2400" b="1" smtClean="0">
                <a:solidFill>
                  <a:srgbClr val="FFFF00"/>
                </a:solidFill>
              </a:rPr>
              <a:pPr/>
              <a:t>6</a:t>
            </a:fld>
            <a:endParaRPr lang="en-US" sz="2400" b="1" dirty="0">
              <a:solidFill>
                <a:srgbClr val="FFFF00"/>
              </a:solidFill>
            </a:endParaRPr>
          </a:p>
        </p:txBody>
      </p:sp>
    </p:spTree>
    <p:extLst>
      <p:ext uri="{BB962C8B-B14F-4D97-AF65-F5344CB8AC3E}">
        <p14:creationId xmlns:p14="http://schemas.microsoft.com/office/powerpoint/2010/main" val="272051890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2">
                                            <p:txEl>
                                              <p:pRg st="0" end="0"/>
                                            </p:txEl>
                                          </p:spTgt>
                                        </p:tgtEl>
                                        <p:attrNameLst>
                                          <p:attrName>style.visibility</p:attrName>
                                        </p:attrNameLst>
                                      </p:cBhvr>
                                      <p:to>
                                        <p:strVal val="visible"/>
                                      </p:to>
                                    </p:set>
                                    <p:anim calcmode="lin" valueType="num">
                                      <p:cBhvr additive="base">
                                        <p:cTn id="2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grpId="0" nodeType="clickEffect">
                                  <p:stCondLst>
                                    <p:cond delay="0"/>
                                  </p:stCondLst>
                                  <p:childTnLst>
                                    <p:animRot by="21600000">
                                      <p:cBhvr>
                                        <p:cTn id="25" dur="2000" fill="hold"/>
                                        <p:tgtEl>
                                          <p:spTgt spid="5"/>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8" presetClass="emph" presetSubtype="0" fill="hold" grpId="0" nodeType="clickEffect">
                                  <p:stCondLst>
                                    <p:cond delay="0"/>
                                  </p:stCondLst>
                                  <p:childTnLst>
                                    <p:animRot by="21600000">
                                      <p:cBhvr>
                                        <p:cTn id="29" dur="2000" fill="hold"/>
                                        <p:tgtEl>
                                          <p:spTgt spid="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grpId="0" nodeType="clickEffect">
                                  <p:stCondLst>
                                    <p:cond delay="0"/>
                                  </p:stCondLst>
                                  <p:childTnLst>
                                    <p:animRot by="21600000">
                                      <p:cBhvr>
                                        <p:cTn id="33" dur="2000" fill="hold"/>
                                        <p:tgtEl>
                                          <p:spTgt spid="8"/>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8" presetClass="emph" presetSubtype="0" fill="hold" grpId="0" nodeType="clickEffect">
                                  <p:stCondLst>
                                    <p:cond delay="0"/>
                                  </p:stCondLst>
                                  <p:childTnLst>
                                    <p:animRot by="21600000">
                                      <p:cBhvr>
                                        <p:cTn id="37" dur="2000" fill="hold"/>
                                        <p:tgtEl>
                                          <p:spTgt spid="14"/>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8" presetClass="emph" presetSubtype="0" fill="hold" grpId="0" nodeType="clickEffect">
                                  <p:stCondLst>
                                    <p:cond delay="0"/>
                                  </p:stCondLst>
                                  <p:childTnLst>
                                    <p:animRot by="21600000">
                                      <p:cBhvr>
                                        <p:cTn id="41" dur="2000" fill="hold"/>
                                        <p:tgtEl>
                                          <p:spTgt spid="15"/>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8" presetClass="emph" presetSubtype="0" fill="hold" grpId="0" nodeType="clickEffect">
                                  <p:stCondLst>
                                    <p:cond delay="0"/>
                                  </p:stCondLst>
                                  <p:childTnLst>
                                    <p:animRot by="21600000">
                                      <p:cBhvr>
                                        <p:cTn id="45" dur="2000" fill="hold"/>
                                        <p:tgtEl>
                                          <p:spTgt spid="16"/>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8" presetClass="emph" presetSubtype="0" fill="hold" grpId="0" nodeType="clickEffect">
                                  <p:stCondLst>
                                    <p:cond delay="0"/>
                                  </p:stCondLst>
                                  <p:childTnLst>
                                    <p:animRot by="21600000">
                                      <p:cBhvr>
                                        <p:cTn id="49" dur="2000" fill="hold"/>
                                        <p:tgtEl>
                                          <p:spTgt spid="17"/>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9">
                                            <p:txEl>
                                              <p:pRg st="0" end="0"/>
                                            </p:txEl>
                                          </p:spTgt>
                                        </p:tgtEl>
                                        <p:attrNameLst>
                                          <p:attrName>style.visibility</p:attrName>
                                        </p:attrNameLst>
                                      </p:cBhvr>
                                      <p:to>
                                        <p:strVal val="visible"/>
                                      </p:to>
                                    </p:set>
                                    <p:animEffect transition="in" filter="fade">
                                      <p:cBhvr>
                                        <p:cTn id="54" dur="1000"/>
                                        <p:tgtEl>
                                          <p:spTgt spid="29">
                                            <p:txEl>
                                              <p:pRg st="0" end="0"/>
                                            </p:txEl>
                                          </p:spTgt>
                                        </p:tgtEl>
                                      </p:cBhvr>
                                    </p:animEffect>
                                    <p:anim calcmode="lin" valueType="num">
                                      <p:cBhvr>
                                        <p:cTn id="5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8" presetClass="emph" presetSubtype="0" fill="hold" grpId="0" nodeType="clickEffect">
                                  <p:stCondLst>
                                    <p:cond delay="0"/>
                                  </p:stCondLst>
                                  <p:childTnLst>
                                    <p:animRot by="21600000">
                                      <p:cBhvr>
                                        <p:cTn id="60" dur="2000" fill="hold"/>
                                        <p:tgtEl>
                                          <p:spTgt spid="18"/>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presetID="8" presetClass="emph" presetSubtype="0" fill="hold" grpId="0" nodeType="clickEffect">
                                  <p:stCondLst>
                                    <p:cond delay="0"/>
                                  </p:stCondLst>
                                  <p:childTnLst>
                                    <p:animRot by="21600000">
                                      <p:cBhvr>
                                        <p:cTn id="64" dur="2000" fill="hold"/>
                                        <p:tgtEl>
                                          <p:spTgt spid="19"/>
                                        </p:tgtEl>
                                        <p:attrNameLst>
                                          <p:attrName>r</p:attrName>
                                        </p:attrNameLst>
                                      </p:cBhvr>
                                    </p:animRo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8" grpId="0" animBg="1"/>
      <p:bldP spid="14" grpId="0" animBg="1"/>
      <p:bldP spid="15" grpId="0" animBg="1"/>
      <p:bldP spid="16" grpId="0" animBg="1"/>
      <p:bldP spid="17" grpId="0" animBg="1"/>
      <p:bldP spid="18" grpId="0" animBg="1"/>
      <p:bldP spid="19"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E54384-1BCF-4219-8028-E79FD8601BB7}"/>
              </a:ext>
            </a:extLst>
          </p:cNvPr>
          <p:cNvSpPr/>
          <p:nvPr/>
        </p:nvSpPr>
        <p:spPr>
          <a:xfrm>
            <a:off x="3331029" y="-27592"/>
            <a:ext cx="4840749" cy="646331"/>
          </a:xfrm>
          <a:prstGeom prst="rect">
            <a:avLst/>
          </a:prstGeom>
          <a:noFill/>
        </p:spPr>
        <p:txBody>
          <a:bodyPr wrap="none" lIns="91440" tIns="45720" rIns="91440" bIns="45720">
            <a:spAutoFit/>
          </a:bodyPr>
          <a:lstStyle/>
          <a:p>
            <a:pPr algn="ct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IMPLEMENTATION</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endParaRPr>
          </a:p>
        </p:txBody>
      </p:sp>
      <p:sp>
        <p:nvSpPr>
          <p:cNvPr id="5" name="Rectangle 4">
            <a:extLst>
              <a:ext uri="{FF2B5EF4-FFF2-40B4-BE49-F238E27FC236}">
                <a16:creationId xmlns:a16="http://schemas.microsoft.com/office/drawing/2014/main" id="{F04132FC-77B8-4FDA-90E1-7F0D1D67A48B}"/>
              </a:ext>
            </a:extLst>
          </p:cNvPr>
          <p:cNvSpPr/>
          <p:nvPr/>
        </p:nvSpPr>
        <p:spPr>
          <a:xfrm>
            <a:off x="623178" y="652114"/>
            <a:ext cx="3039614" cy="523220"/>
          </a:xfrm>
          <a:prstGeom prst="rect">
            <a:avLst/>
          </a:prstGeom>
          <a:noFill/>
        </p:spPr>
        <p:txBody>
          <a:bodyPr wrap="none" lIns="91440" tIns="45720" rIns="91440" bIns="45720">
            <a:spAutoFit/>
          </a:bodyPr>
          <a:lstStyle/>
          <a:p>
            <a:pPr algn="ctr"/>
            <a:r>
              <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rPr>
              <a:t>COMPONENTS</a:t>
            </a:r>
            <a:endParaRPr lang="en-IN"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Black" panose="020B0A04020102020204" pitchFamily="34" charset="0"/>
            </a:endParaRPr>
          </a:p>
        </p:txBody>
      </p:sp>
      <p:pic>
        <p:nvPicPr>
          <p:cNvPr id="7" name="Picture 6">
            <a:extLst>
              <a:ext uri="{FF2B5EF4-FFF2-40B4-BE49-F238E27FC236}">
                <a16:creationId xmlns:a16="http://schemas.microsoft.com/office/drawing/2014/main" id="{DA1827A9-3335-4D19-BFB7-2130943F70A2}"/>
              </a:ext>
            </a:extLst>
          </p:cNvPr>
          <p:cNvPicPr>
            <a:picLocks noChangeAspect="1"/>
          </p:cNvPicPr>
          <p:nvPr/>
        </p:nvPicPr>
        <p:blipFill>
          <a:blip r:embed="rId2"/>
          <a:stretch>
            <a:fillRect/>
          </a:stretch>
        </p:blipFill>
        <p:spPr>
          <a:xfrm>
            <a:off x="974577" y="1645048"/>
            <a:ext cx="2356452" cy="192857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D0CBFF3-BB66-4EBF-A548-0B64F740A024}"/>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r="32500" b="20934"/>
          <a:stretch/>
        </p:blipFill>
        <p:spPr>
          <a:xfrm>
            <a:off x="3670039" y="1811571"/>
            <a:ext cx="2005727" cy="176205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9188206-D744-4B79-8E73-74D0BE2C4B20}"/>
              </a:ext>
            </a:extLst>
          </p:cNvPr>
          <p:cNvPicPr>
            <a:picLocks noChangeAspect="1"/>
          </p:cNvPicPr>
          <p:nvPr/>
        </p:nvPicPr>
        <p:blipFill rotWithShape="1">
          <a:blip r:embed="rId5"/>
          <a:srcRect l="37054" t="28179" r="16460" b="42868"/>
          <a:stretch/>
        </p:blipFill>
        <p:spPr>
          <a:xfrm>
            <a:off x="6014776" y="1969665"/>
            <a:ext cx="1931436" cy="1603959"/>
          </a:xfrm>
          <a:prstGeom prst="rect">
            <a:avLst/>
          </a:prstGeom>
        </p:spPr>
      </p:pic>
      <p:pic>
        <p:nvPicPr>
          <p:cNvPr id="13" name="Picture 12">
            <a:extLst>
              <a:ext uri="{FF2B5EF4-FFF2-40B4-BE49-F238E27FC236}">
                <a16:creationId xmlns:a16="http://schemas.microsoft.com/office/drawing/2014/main" id="{8DC8E7AD-5033-46DF-A381-84783DD688B9}"/>
              </a:ext>
            </a:extLst>
          </p:cNvPr>
          <p:cNvPicPr>
            <a:picLocks noChangeAspect="1"/>
          </p:cNvPicPr>
          <p:nvPr/>
        </p:nvPicPr>
        <p:blipFill rotWithShape="1">
          <a:blip r:embed="rId6"/>
          <a:srcRect t="9387" r="537" b="33742"/>
          <a:stretch/>
        </p:blipFill>
        <p:spPr>
          <a:xfrm>
            <a:off x="8447780" y="1356202"/>
            <a:ext cx="2925119" cy="2230017"/>
          </a:xfrm>
          <a:prstGeom prst="rect">
            <a:avLst/>
          </a:prstGeom>
        </p:spPr>
      </p:pic>
      <p:pic>
        <p:nvPicPr>
          <p:cNvPr id="15" name="Picture 14">
            <a:extLst>
              <a:ext uri="{FF2B5EF4-FFF2-40B4-BE49-F238E27FC236}">
                <a16:creationId xmlns:a16="http://schemas.microsoft.com/office/drawing/2014/main" id="{3E93CCA7-EA87-4E07-8677-6DEFD1F2E7BE}"/>
              </a:ext>
            </a:extLst>
          </p:cNvPr>
          <p:cNvPicPr>
            <a:picLocks noChangeAspect="1"/>
          </p:cNvPicPr>
          <p:nvPr/>
        </p:nvPicPr>
        <p:blipFill rotWithShape="1">
          <a:blip r:embed="rId7"/>
          <a:srcRect l="3334" t="1769" r="27232" b="21904"/>
          <a:stretch/>
        </p:blipFill>
        <p:spPr>
          <a:xfrm>
            <a:off x="1888977" y="4733081"/>
            <a:ext cx="2339214" cy="1928576"/>
          </a:xfrm>
          <a:prstGeom prst="rect">
            <a:avLst/>
          </a:prstGeom>
        </p:spPr>
      </p:pic>
      <p:pic>
        <p:nvPicPr>
          <p:cNvPr id="17" name="Picture 16">
            <a:extLst>
              <a:ext uri="{FF2B5EF4-FFF2-40B4-BE49-F238E27FC236}">
                <a16:creationId xmlns:a16="http://schemas.microsoft.com/office/drawing/2014/main" id="{39D299D2-5CE5-432C-97E8-E6F6FD8BAFAD}"/>
              </a:ext>
            </a:extLst>
          </p:cNvPr>
          <p:cNvPicPr>
            <a:picLocks noChangeAspect="1"/>
          </p:cNvPicPr>
          <p:nvPr/>
        </p:nvPicPr>
        <p:blipFill rotWithShape="1">
          <a:blip r:embed="rId8"/>
          <a:srcRect l="24349" t="9225" r="50000" b="15924"/>
          <a:stretch/>
        </p:blipFill>
        <p:spPr>
          <a:xfrm>
            <a:off x="5431172" y="4652231"/>
            <a:ext cx="1443901" cy="1928576"/>
          </a:xfrm>
          <a:prstGeom prst="rect">
            <a:avLst/>
          </a:prstGeom>
        </p:spPr>
      </p:pic>
      <p:pic>
        <p:nvPicPr>
          <p:cNvPr id="19" name="Picture 18">
            <a:extLst>
              <a:ext uri="{FF2B5EF4-FFF2-40B4-BE49-F238E27FC236}">
                <a16:creationId xmlns:a16="http://schemas.microsoft.com/office/drawing/2014/main" id="{80FDC32F-5A05-433B-A122-8A23763C6960}"/>
              </a:ext>
            </a:extLst>
          </p:cNvPr>
          <p:cNvPicPr>
            <a:picLocks noChangeAspect="1"/>
          </p:cNvPicPr>
          <p:nvPr/>
        </p:nvPicPr>
        <p:blipFill rotWithShape="1">
          <a:blip r:embed="rId9"/>
          <a:srcRect t="26415" r="8237" b="23945"/>
          <a:stretch/>
        </p:blipFill>
        <p:spPr>
          <a:xfrm>
            <a:off x="7703686" y="4487005"/>
            <a:ext cx="2349049" cy="2259028"/>
          </a:xfrm>
          <a:prstGeom prst="rect">
            <a:avLst/>
          </a:prstGeom>
        </p:spPr>
      </p:pic>
      <p:sp>
        <p:nvSpPr>
          <p:cNvPr id="21" name="Rectangle 20">
            <a:extLst>
              <a:ext uri="{FF2B5EF4-FFF2-40B4-BE49-F238E27FC236}">
                <a16:creationId xmlns:a16="http://schemas.microsoft.com/office/drawing/2014/main" id="{1ECCD3E4-3928-43CD-9DEB-9B7AA4DD4255}"/>
              </a:ext>
            </a:extLst>
          </p:cNvPr>
          <p:cNvSpPr/>
          <p:nvPr/>
        </p:nvSpPr>
        <p:spPr>
          <a:xfrm>
            <a:off x="1339753" y="1203464"/>
            <a:ext cx="1620958"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Chassis Kit</a:t>
            </a:r>
            <a:endParaRPr lang="en-IN"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3" name="Rectangle 22">
            <a:extLst>
              <a:ext uri="{FF2B5EF4-FFF2-40B4-BE49-F238E27FC236}">
                <a16:creationId xmlns:a16="http://schemas.microsoft.com/office/drawing/2014/main" id="{A58A30AA-83E7-4CF2-BC8F-AC03F614C30F}"/>
              </a:ext>
            </a:extLst>
          </p:cNvPr>
          <p:cNvSpPr/>
          <p:nvPr/>
        </p:nvSpPr>
        <p:spPr>
          <a:xfrm>
            <a:off x="3662792" y="1131865"/>
            <a:ext cx="2066400" cy="646331"/>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Battery and its</a:t>
            </a:r>
          </a:p>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 cap, switch</a:t>
            </a:r>
          </a:p>
        </p:txBody>
      </p:sp>
      <p:sp>
        <p:nvSpPr>
          <p:cNvPr id="24" name="Rectangle 23">
            <a:extLst>
              <a:ext uri="{FF2B5EF4-FFF2-40B4-BE49-F238E27FC236}">
                <a16:creationId xmlns:a16="http://schemas.microsoft.com/office/drawing/2014/main" id="{73735414-5565-4D7D-9103-D032C7CB1C60}"/>
              </a:ext>
            </a:extLst>
          </p:cNvPr>
          <p:cNvSpPr/>
          <p:nvPr/>
        </p:nvSpPr>
        <p:spPr>
          <a:xfrm>
            <a:off x="4914094" y="3982104"/>
            <a:ext cx="2416046" cy="646331"/>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Bluetooth module</a:t>
            </a:r>
          </a:p>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 HC06</a:t>
            </a:r>
          </a:p>
        </p:txBody>
      </p:sp>
      <p:sp>
        <p:nvSpPr>
          <p:cNvPr id="25" name="Rectangle 24">
            <a:extLst>
              <a:ext uri="{FF2B5EF4-FFF2-40B4-BE49-F238E27FC236}">
                <a16:creationId xmlns:a16="http://schemas.microsoft.com/office/drawing/2014/main" id="{6FD84418-FD75-4367-8A05-99AD0C820AFB}"/>
              </a:ext>
            </a:extLst>
          </p:cNvPr>
          <p:cNvSpPr/>
          <p:nvPr/>
        </p:nvSpPr>
        <p:spPr>
          <a:xfrm>
            <a:off x="8944216" y="935184"/>
            <a:ext cx="1656095" cy="369332"/>
          </a:xfrm>
          <a:prstGeom prst="rect">
            <a:avLst/>
          </a:prstGeom>
          <a:noFill/>
        </p:spPr>
        <p:txBody>
          <a:bodyPr wrap="none" lIns="91440" tIns="45720" rIns="91440" bIns="45720">
            <a:spAutoFit/>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t>Breadboard</a:t>
            </a:r>
            <a:endPar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endParaRPr>
          </a:p>
        </p:txBody>
      </p:sp>
      <p:sp>
        <p:nvSpPr>
          <p:cNvPr id="26" name="Rectangle 25">
            <a:extLst>
              <a:ext uri="{FF2B5EF4-FFF2-40B4-BE49-F238E27FC236}">
                <a16:creationId xmlns:a16="http://schemas.microsoft.com/office/drawing/2014/main" id="{C9914785-09BC-46B2-BDC1-481E04BEBDED}"/>
              </a:ext>
            </a:extLst>
          </p:cNvPr>
          <p:cNvSpPr/>
          <p:nvPr/>
        </p:nvSpPr>
        <p:spPr>
          <a:xfrm>
            <a:off x="1689769" y="3982104"/>
            <a:ext cx="2850780" cy="646331"/>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Microcontroller</a:t>
            </a:r>
          </a:p>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t>Arduino Atmega328P</a:t>
            </a:r>
            <a:endPar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endParaRPr>
          </a:p>
        </p:txBody>
      </p:sp>
      <p:sp>
        <p:nvSpPr>
          <p:cNvPr id="27" name="Rectangle 26">
            <a:extLst>
              <a:ext uri="{FF2B5EF4-FFF2-40B4-BE49-F238E27FC236}">
                <a16:creationId xmlns:a16="http://schemas.microsoft.com/office/drawing/2014/main" id="{548D6B83-B3FD-4FFF-BE22-E7BE2810B876}"/>
              </a:ext>
            </a:extLst>
          </p:cNvPr>
          <p:cNvSpPr/>
          <p:nvPr/>
        </p:nvSpPr>
        <p:spPr>
          <a:xfrm>
            <a:off x="5856730" y="1249630"/>
            <a:ext cx="2089482" cy="646331"/>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Motor Driver IC</a:t>
            </a:r>
          </a:p>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Black" panose="020B0A04020102020204" pitchFamily="34" charset="0"/>
              </a:rPr>
              <a:t>L293D</a:t>
            </a:r>
            <a:endPar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endParaRPr>
          </a:p>
        </p:txBody>
      </p:sp>
      <p:sp>
        <p:nvSpPr>
          <p:cNvPr id="28" name="Rectangle 27">
            <a:extLst>
              <a:ext uri="{FF2B5EF4-FFF2-40B4-BE49-F238E27FC236}">
                <a16:creationId xmlns:a16="http://schemas.microsoft.com/office/drawing/2014/main" id="{3E1727E8-F4EB-4FFA-89B7-0E425C8EF6C6}"/>
              </a:ext>
            </a:extLst>
          </p:cNvPr>
          <p:cNvSpPr/>
          <p:nvPr/>
        </p:nvSpPr>
        <p:spPr>
          <a:xfrm>
            <a:off x="7871422" y="3982104"/>
            <a:ext cx="1900841" cy="646331"/>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Jumper wires</a:t>
            </a:r>
          </a:p>
          <a:p>
            <a:pPr algn="ctr"/>
            <a:endPar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endParaRPr>
          </a:p>
        </p:txBody>
      </p:sp>
      <p:sp>
        <p:nvSpPr>
          <p:cNvPr id="2" name="Slide Number Placeholder 1"/>
          <p:cNvSpPr>
            <a:spLocks noGrp="1"/>
          </p:cNvSpPr>
          <p:nvPr>
            <p:ph type="sldNum" sz="quarter" idx="12"/>
          </p:nvPr>
        </p:nvSpPr>
        <p:spPr>
          <a:xfrm>
            <a:off x="5950897" y="6454518"/>
            <a:ext cx="551167" cy="377825"/>
          </a:xfrm>
        </p:spPr>
        <p:txBody>
          <a:bodyPr/>
          <a:lstStyle/>
          <a:p>
            <a:fld id="{D57F1E4F-1CFF-5643-939E-217C01CDF565}" type="slidenum">
              <a:rPr lang="en-US" sz="2000" b="1" smtClean="0">
                <a:solidFill>
                  <a:srgbClr val="FFFF00"/>
                </a:solidFill>
              </a:rPr>
              <a:pPr/>
              <a:t>7</a:t>
            </a:fld>
            <a:endParaRPr lang="en-US" sz="2000" b="1" dirty="0">
              <a:solidFill>
                <a:srgbClr val="FFFF00"/>
              </a:solidFill>
            </a:endParaRPr>
          </a:p>
        </p:txBody>
      </p:sp>
    </p:spTree>
    <p:extLst>
      <p:ext uri="{BB962C8B-B14F-4D97-AF65-F5344CB8AC3E}">
        <p14:creationId xmlns:p14="http://schemas.microsoft.com/office/powerpoint/2010/main" val="3261693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anim calcmode="lin" valueType="num">
                                      <p:cBhvr>
                                        <p:cTn id="31" dur="1000" fill="hold"/>
                                        <p:tgtEl>
                                          <p:spTgt spid="23"/>
                                        </p:tgtEl>
                                        <p:attrNameLst>
                                          <p:attrName>ppt_x</p:attrName>
                                        </p:attrNameLst>
                                      </p:cBhvr>
                                      <p:tavLst>
                                        <p:tav tm="0">
                                          <p:val>
                                            <p:strVal val="#ppt_x"/>
                                          </p:val>
                                        </p:tav>
                                        <p:tav tm="100000">
                                          <p:val>
                                            <p:strVal val="#ppt_x"/>
                                          </p:val>
                                        </p:tav>
                                      </p:tavLst>
                                    </p:anim>
                                    <p:anim calcmode="lin" valueType="num">
                                      <p:cBhvr>
                                        <p:cTn id="3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anim calcmode="lin" valueType="num">
                                      <p:cBhvr>
                                        <p:cTn id="70" dur="1000" fill="hold"/>
                                        <p:tgtEl>
                                          <p:spTgt spid="26"/>
                                        </p:tgtEl>
                                        <p:attrNameLst>
                                          <p:attrName>ppt_x</p:attrName>
                                        </p:attrNameLst>
                                      </p:cBhvr>
                                      <p:tavLst>
                                        <p:tav tm="0">
                                          <p:val>
                                            <p:strVal val="#ppt_x"/>
                                          </p:val>
                                        </p:tav>
                                        <p:tav tm="100000">
                                          <p:val>
                                            <p:strVal val="#ppt_x"/>
                                          </p:val>
                                        </p:tav>
                                      </p:tavLst>
                                    </p:anim>
                                    <p:anim calcmode="lin" valueType="num">
                                      <p:cBhvr>
                                        <p:cTn id="7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500" fill="hold"/>
                                        <p:tgtEl>
                                          <p:spTgt spid="15"/>
                                        </p:tgtEl>
                                        <p:attrNameLst>
                                          <p:attrName>ppt_x</p:attrName>
                                        </p:attrNameLst>
                                      </p:cBhvr>
                                      <p:tavLst>
                                        <p:tav tm="0">
                                          <p:val>
                                            <p:strVal val="#ppt_x"/>
                                          </p:val>
                                        </p:tav>
                                        <p:tav tm="100000">
                                          <p:val>
                                            <p:strVal val="#ppt_x"/>
                                          </p:val>
                                        </p:tav>
                                      </p:tavLst>
                                    </p:anim>
                                    <p:anim calcmode="lin" valueType="num">
                                      <p:cBhvr additive="base">
                                        <p:cTn id="7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1000"/>
                                        <p:tgtEl>
                                          <p:spTgt spid="24"/>
                                        </p:tgtEl>
                                      </p:cBhvr>
                                    </p:animEffect>
                                    <p:anim calcmode="lin" valueType="num">
                                      <p:cBhvr>
                                        <p:cTn id="83" dur="1000" fill="hold"/>
                                        <p:tgtEl>
                                          <p:spTgt spid="24"/>
                                        </p:tgtEl>
                                        <p:attrNameLst>
                                          <p:attrName>ppt_x</p:attrName>
                                        </p:attrNameLst>
                                      </p:cBhvr>
                                      <p:tavLst>
                                        <p:tav tm="0">
                                          <p:val>
                                            <p:strVal val="#ppt_x"/>
                                          </p:val>
                                        </p:tav>
                                        <p:tav tm="100000">
                                          <p:val>
                                            <p:strVal val="#ppt_x"/>
                                          </p:val>
                                        </p:tav>
                                      </p:tavLst>
                                    </p:anim>
                                    <p:anim calcmode="lin" valueType="num">
                                      <p:cBhvr>
                                        <p:cTn id="8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additive="base">
                                        <p:cTn id="89" dur="500" fill="hold"/>
                                        <p:tgtEl>
                                          <p:spTgt spid="17"/>
                                        </p:tgtEl>
                                        <p:attrNameLst>
                                          <p:attrName>ppt_x</p:attrName>
                                        </p:attrNameLst>
                                      </p:cBhvr>
                                      <p:tavLst>
                                        <p:tav tm="0">
                                          <p:val>
                                            <p:strVal val="#ppt_x"/>
                                          </p:val>
                                        </p:tav>
                                        <p:tav tm="100000">
                                          <p:val>
                                            <p:strVal val="#ppt_x"/>
                                          </p:val>
                                        </p:tav>
                                      </p:tavLst>
                                    </p:anim>
                                    <p:anim calcmode="lin" valueType="num">
                                      <p:cBhvr additive="base">
                                        <p:cTn id="9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1000"/>
                                        <p:tgtEl>
                                          <p:spTgt spid="28"/>
                                        </p:tgtEl>
                                      </p:cBhvr>
                                    </p:animEffect>
                                    <p:anim calcmode="lin" valueType="num">
                                      <p:cBhvr>
                                        <p:cTn id="96" dur="1000" fill="hold"/>
                                        <p:tgtEl>
                                          <p:spTgt spid="28"/>
                                        </p:tgtEl>
                                        <p:attrNameLst>
                                          <p:attrName>ppt_x</p:attrName>
                                        </p:attrNameLst>
                                      </p:cBhvr>
                                      <p:tavLst>
                                        <p:tav tm="0">
                                          <p:val>
                                            <p:strVal val="#ppt_x"/>
                                          </p:val>
                                        </p:tav>
                                        <p:tav tm="100000">
                                          <p:val>
                                            <p:strVal val="#ppt_x"/>
                                          </p:val>
                                        </p:tav>
                                      </p:tavLst>
                                    </p:anim>
                                    <p:anim calcmode="lin" valueType="num">
                                      <p:cBhvr>
                                        <p:cTn id="9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1000"/>
                                        <p:tgtEl>
                                          <p:spTgt spid="19"/>
                                        </p:tgtEl>
                                      </p:cBhvr>
                                    </p:animEffect>
                                    <p:anim calcmode="lin" valueType="num">
                                      <p:cBhvr>
                                        <p:cTn id="103" dur="1000" fill="hold"/>
                                        <p:tgtEl>
                                          <p:spTgt spid="19"/>
                                        </p:tgtEl>
                                        <p:attrNameLst>
                                          <p:attrName>ppt_x</p:attrName>
                                        </p:attrNameLst>
                                      </p:cBhvr>
                                      <p:tavLst>
                                        <p:tav tm="0">
                                          <p:val>
                                            <p:strVal val="#ppt_x"/>
                                          </p:val>
                                        </p:tav>
                                        <p:tav tm="100000">
                                          <p:val>
                                            <p:strVal val="#ppt_x"/>
                                          </p:val>
                                        </p:tav>
                                      </p:tavLst>
                                    </p:anim>
                                    <p:anim calcmode="lin" valueType="num">
                                      <p:cBhvr>
                                        <p:cTn id="10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P spid="27" grpId="0"/>
      <p:bldP spid="28"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BD7FA7-2238-4C21-B6D0-9983AE7B3C87}"/>
              </a:ext>
            </a:extLst>
          </p:cNvPr>
          <p:cNvPicPr>
            <a:picLocks noChangeAspect="1"/>
          </p:cNvPicPr>
          <p:nvPr/>
        </p:nvPicPr>
        <p:blipFill>
          <a:blip r:embed="rId2"/>
          <a:stretch>
            <a:fillRect/>
          </a:stretch>
        </p:blipFill>
        <p:spPr>
          <a:xfrm>
            <a:off x="248429" y="1403195"/>
            <a:ext cx="1969986" cy="1584967"/>
          </a:xfrm>
          <a:prstGeom prst="rect">
            <a:avLst/>
          </a:prstGeom>
        </p:spPr>
      </p:pic>
      <p:pic>
        <p:nvPicPr>
          <p:cNvPr id="3" name="Picture 2">
            <a:extLst>
              <a:ext uri="{FF2B5EF4-FFF2-40B4-BE49-F238E27FC236}">
                <a16:creationId xmlns:a16="http://schemas.microsoft.com/office/drawing/2014/main" id="{A96EA7AC-7F03-41D8-86D8-01885FC74CB2}"/>
              </a:ext>
            </a:extLst>
          </p:cNvPr>
          <p:cNvPicPr>
            <a:picLocks noChangeAspect="1"/>
          </p:cNvPicPr>
          <p:nvPr/>
        </p:nvPicPr>
        <p:blipFill>
          <a:blip r:embed="rId3"/>
          <a:stretch>
            <a:fillRect/>
          </a:stretch>
        </p:blipFill>
        <p:spPr>
          <a:xfrm>
            <a:off x="2937037" y="1403195"/>
            <a:ext cx="2345635" cy="1652495"/>
          </a:xfrm>
          <a:prstGeom prst="rect">
            <a:avLst/>
          </a:prstGeom>
        </p:spPr>
      </p:pic>
      <p:sp>
        <p:nvSpPr>
          <p:cNvPr id="4" name="TextBox 3">
            <a:extLst>
              <a:ext uri="{FF2B5EF4-FFF2-40B4-BE49-F238E27FC236}">
                <a16:creationId xmlns:a16="http://schemas.microsoft.com/office/drawing/2014/main" id="{7D62F991-05EF-46E6-A32F-5AA10B0972BA}"/>
              </a:ext>
            </a:extLst>
          </p:cNvPr>
          <p:cNvSpPr txBox="1"/>
          <p:nvPr/>
        </p:nvSpPr>
        <p:spPr>
          <a:xfrm>
            <a:off x="381564" y="821371"/>
            <a:ext cx="2305878" cy="400110"/>
          </a:xfrm>
          <a:prstGeom prst="rect">
            <a:avLst/>
          </a:prstGeom>
          <a:noFill/>
        </p:spPr>
        <p:txBody>
          <a:bodyPr wrap="square" rtlCol="0">
            <a:spAutoFit/>
          </a:bodyPr>
          <a:lstStyle/>
          <a:p>
            <a:r>
              <a:rPr lang="en-US" sz="2000" dirty="0">
                <a:solidFill>
                  <a:srgbClr val="FFC000"/>
                </a:solidFill>
              </a:rPr>
              <a:t>ORIGINAL IMAGE</a:t>
            </a:r>
          </a:p>
        </p:txBody>
      </p:sp>
      <p:sp>
        <p:nvSpPr>
          <p:cNvPr id="5" name="TextBox 4">
            <a:extLst>
              <a:ext uri="{FF2B5EF4-FFF2-40B4-BE49-F238E27FC236}">
                <a16:creationId xmlns:a16="http://schemas.microsoft.com/office/drawing/2014/main" id="{B1BA67C4-7F07-4995-BBC8-A7EC2E2C46A2}"/>
              </a:ext>
            </a:extLst>
          </p:cNvPr>
          <p:cNvSpPr txBox="1"/>
          <p:nvPr/>
        </p:nvSpPr>
        <p:spPr>
          <a:xfrm>
            <a:off x="3235209" y="828410"/>
            <a:ext cx="2210463" cy="400110"/>
          </a:xfrm>
          <a:prstGeom prst="rect">
            <a:avLst/>
          </a:prstGeom>
          <a:noFill/>
        </p:spPr>
        <p:txBody>
          <a:bodyPr wrap="square" rtlCol="0">
            <a:spAutoFit/>
          </a:bodyPr>
          <a:lstStyle/>
          <a:p>
            <a:r>
              <a:rPr lang="en-US" sz="2000" dirty="0">
                <a:solidFill>
                  <a:srgbClr val="FFC000"/>
                </a:solidFill>
              </a:rPr>
              <a:t>MASKED IMAGE</a:t>
            </a:r>
          </a:p>
        </p:txBody>
      </p:sp>
      <p:pic>
        <p:nvPicPr>
          <p:cNvPr id="8" name="Picture 7">
            <a:extLst>
              <a:ext uri="{FF2B5EF4-FFF2-40B4-BE49-F238E27FC236}">
                <a16:creationId xmlns:a16="http://schemas.microsoft.com/office/drawing/2014/main" id="{065CE0BF-865D-4A88-96DE-047A031AA5B5}"/>
              </a:ext>
            </a:extLst>
          </p:cNvPr>
          <p:cNvPicPr>
            <a:picLocks noChangeAspect="1"/>
          </p:cNvPicPr>
          <p:nvPr/>
        </p:nvPicPr>
        <p:blipFill>
          <a:blip r:embed="rId4"/>
          <a:stretch>
            <a:fillRect/>
          </a:stretch>
        </p:blipFill>
        <p:spPr>
          <a:xfrm>
            <a:off x="6001294" y="1399110"/>
            <a:ext cx="1878448" cy="1656582"/>
          </a:xfrm>
          <a:prstGeom prst="rect">
            <a:avLst/>
          </a:prstGeom>
        </p:spPr>
      </p:pic>
      <p:sp>
        <p:nvSpPr>
          <p:cNvPr id="9" name="TextBox 8">
            <a:extLst>
              <a:ext uri="{FF2B5EF4-FFF2-40B4-BE49-F238E27FC236}">
                <a16:creationId xmlns:a16="http://schemas.microsoft.com/office/drawing/2014/main" id="{58236D2B-6999-4E49-B116-2801819C94C1}"/>
              </a:ext>
            </a:extLst>
          </p:cNvPr>
          <p:cNvSpPr txBox="1"/>
          <p:nvPr/>
        </p:nvSpPr>
        <p:spPr>
          <a:xfrm>
            <a:off x="6152861" y="822665"/>
            <a:ext cx="2345635" cy="400110"/>
          </a:xfrm>
          <a:prstGeom prst="rect">
            <a:avLst/>
          </a:prstGeom>
          <a:noFill/>
        </p:spPr>
        <p:txBody>
          <a:bodyPr wrap="square" rtlCol="0">
            <a:spAutoFit/>
          </a:bodyPr>
          <a:lstStyle/>
          <a:p>
            <a:r>
              <a:rPr lang="en-US" sz="2000" dirty="0">
                <a:solidFill>
                  <a:srgbClr val="FFC000"/>
                </a:solidFill>
              </a:rPr>
              <a:t>HSV IMAGE</a:t>
            </a:r>
          </a:p>
        </p:txBody>
      </p:sp>
      <p:sp>
        <p:nvSpPr>
          <p:cNvPr id="10" name="TextBox 9">
            <a:extLst>
              <a:ext uri="{FF2B5EF4-FFF2-40B4-BE49-F238E27FC236}">
                <a16:creationId xmlns:a16="http://schemas.microsoft.com/office/drawing/2014/main" id="{0AE05479-EC96-4443-8DD2-22AA8926DE46}"/>
              </a:ext>
            </a:extLst>
          </p:cNvPr>
          <p:cNvSpPr txBox="1"/>
          <p:nvPr/>
        </p:nvSpPr>
        <p:spPr>
          <a:xfrm>
            <a:off x="2329733" y="0"/>
            <a:ext cx="6543923" cy="646331"/>
          </a:xfrm>
          <a:prstGeom prst="rect">
            <a:avLst/>
          </a:prstGeom>
          <a:noFill/>
        </p:spPr>
        <p:txBody>
          <a:bodyPr wrap="square" rtlCol="0">
            <a:spAutoFit/>
          </a:bodyPr>
          <a:lstStyle/>
          <a:p>
            <a:r>
              <a:rPr lang="en-US" sz="2800" b="1" dirty="0">
                <a:solidFill>
                  <a:srgbClr val="FFC000"/>
                </a:solidFill>
              </a:rPr>
              <a:t>                   </a:t>
            </a:r>
            <a:r>
              <a:rPr lang="en-US" sz="3600" b="1" dirty="0">
                <a:solidFill>
                  <a:srgbClr val="FFC000"/>
                </a:solidFill>
              </a:rPr>
              <a:t>OUTPUT IMAGES</a:t>
            </a:r>
          </a:p>
        </p:txBody>
      </p:sp>
      <p:pic>
        <p:nvPicPr>
          <p:cNvPr id="11" name="Picture 10">
            <a:extLst>
              <a:ext uri="{FF2B5EF4-FFF2-40B4-BE49-F238E27FC236}">
                <a16:creationId xmlns:a16="http://schemas.microsoft.com/office/drawing/2014/main" id="{D22D4A81-BCFE-424E-9126-8B19C4F8C570}"/>
              </a:ext>
            </a:extLst>
          </p:cNvPr>
          <p:cNvPicPr>
            <a:picLocks noChangeAspect="1"/>
          </p:cNvPicPr>
          <p:nvPr/>
        </p:nvPicPr>
        <p:blipFill>
          <a:blip r:embed="rId5"/>
          <a:stretch>
            <a:fillRect/>
          </a:stretch>
        </p:blipFill>
        <p:spPr>
          <a:xfrm>
            <a:off x="9065552" y="1396264"/>
            <a:ext cx="2289974" cy="1659426"/>
          </a:xfrm>
          <a:prstGeom prst="rect">
            <a:avLst/>
          </a:prstGeom>
        </p:spPr>
      </p:pic>
      <p:sp>
        <p:nvSpPr>
          <p:cNvPr id="12" name="TextBox 11">
            <a:extLst>
              <a:ext uri="{FF2B5EF4-FFF2-40B4-BE49-F238E27FC236}">
                <a16:creationId xmlns:a16="http://schemas.microsoft.com/office/drawing/2014/main" id="{3CD97737-36CB-4B80-A6F0-24F141EBF872}"/>
              </a:ext>
            </a:extLst>
          </p:cNvPr>
          <p:cNvSpPr txBox="1"/>
          <p:nvPr/>
        </p:nvSpPr>
        <p:spPr>
          <a:xfrm>
            <a:off x="9221676" y="828410"/>
            <a:ext cx="2146851" cy="400110"/>
          </a:xfrm>
          <a:prstGeom prst="rect">
            <a:avLst/>
          </a:prstGeom>
          <a:noFill/>
        </p:spPr>
        <p:txBody>
          <a:bodyPr wrap="square" rtlCol="0">
            <a:spAutoFit/>
          </a:bodyPr>
          <a:lstStyle/>
          <a:p>
            <a:r>
              <a:rPr lang="en-US" sz="2000" dirty="0">
                <a:solidFill>
                  <a:srgbClr val="FFC000"/>
                </a:solidFill>
              </a:rPr>
              <a:t>FILTERED IMAGE</a:t>
            </a:r>
          </a:p>
        </p:txBody>
      </p:sp>
      <p:pic>
        <p:nvPicPr>
          <p:cNvPr id="13" name="Picture 12">
            <a:extLst>
              <a:ext uri="{FF2B5EF4-FFF2-40B4-BE49-F238E27FC236}">
                <a16:creationId xmlns:a16="http://schemas.microsoft.com/office/drawing/2014/main" id="{71F62392-D4AA-4444-AD47-109427D5DC5F}"/>
              </a:ext>
            </a:extLst>
          </p:cNvPr>
          <p:cNvPicPr>
            <a:picLocks noChangeAspect="1"/>
          </p:cNvPicPr>
          <p:nvPr/>
        </p:nvPicPr>
        <p:blipFill>
          <a:blip r:embed="rId6"/>
          <a:stretch>
            <a:fillRect/>
          </a:stretch>
        </p:blipFill>
        <p:spPr>
          <a:xfrm>
            <a:off x="248429" y="4320175"/>
            <a:ext cx="1969986" cy="2046829"/>
          </a:xfrm>
          <a:prstGeom prst="rect">
            <a:avLst/>
          </a:prstGeom>
        </p:spPr>
      </p:pic>
      <p:sp>
        <p:nvSpPr>
          <p:cNvPr id="14" name="TextBox 13">
            <a:extLst>
              <a:ext uri="{FF2B5EF4-FFF2-40B4-BE49-F238E27FC236}">
                <a16:creationId xmlns:a16="http://schemas.microsoft.com/office/drawing/2014/main" id="{00587D59-738A-4B23-8F78-F9435A0B2AF5}"/>
              </a:ext>
            </a:extLst>
          </p:cNvPr>
          <p:cNvSpPr txBox="1"/>
          <p:nvPr/>
        </p:nvSpPr>
        <p:spPr>
          <a:xfrm>
            <a:off x="445274" y="3745025"/>
            <a:ext cx="1884459" cy="400110"/>
          </a:xfrm>
          <a:prstGeom prst="rect">
            <a:avLst/>
          </a:prstGeom>
          <a:noFill/>
        </p:spPr>
        <p:txBody>
          <a:bodyPr wrap="square" rtlCol="0">
            <a:spAutoFit/>
          </a:bodyPr>
          <a:lstStyle/>
          <a:p>
            <a:r>
              <a:rPr lang="en-US" sz="2000" dirty="0">
                <a:solidFill>
                  <a:srgbClr val="FFC000"/>
                </a:solidFill>
              </a:rPr>
              <a:t>ERODED IMAGE</a:t>
            </a:r>
          </a:p>
        </p:txBody>
      </p:sp>
      <p:pic>
        <p:nvPicPr>
          <p:cNvPr id="15" name="Picture 14">
            <a:extLst>
              <a:ext uri="{FF2B5EF4-FFF2-40B4-BE49-F238E27FC236}">
                <a16:creationId xmlns:a16="http://schemas.microsoft.com/office/drawing/2014/main" id="{900AEA48-49F5-44CE-B161-1E35489ECE39}"/>
              </a:ext>
            </a:extLst>
          </p:cNvPr>
          <p:cNvPicPr>
            <a:picLocks noChangeAspect="1"/>
          </p:cNvPicPr>
          <p:nvPr/>
        </p:nvPicPr>
        <p:blipFill>
          <a:blip r:embed="rId7"/>
          <a:stretch>
            <a:fillRect/>
          </a:stretch>
        </p:blipFill>
        <p:spPr>
          <a:xfrm>
            <a:off x="2937037" y="4320175"/>
            <a:ext cx="2345634" cy="2012361"/>
          </a:xfrm>
          <a:prstGeom prst="rect">
            <a:avLst/>
          </a:prstGeom>
        </p:spPr>
      </p:pic>
      <p:sp>
        <p:nvSpPr>
          <p:cNvPr id="16" name="TextBox 15">
            <a:extLst>
              <a:ext uri="{FF2B5EF4-FFF2-40B4-BE49-F238E27FC236}">
                <a16:creationId xmlns:a16="http://schemas.microsoft.com/office/drawing/2014/main" id="{A8F286D8-1C2F-47C0-87A4-CCEF5D96B2AF}"/>
              </a:ext>
            </a:extLst>
          </p:cNvPr>
          <p:cNvSpPr txBox="1"/>
          <p:nvPr/>
        </p:nvSpPr>
        <p:spPr>
          <a:xfrm>
            <a:off x="3398212" y="3745025"/>
            <a:ext cx="1884459" cy="400110"/>
          </a:xfrm>
          <a:prstGeom prst="rect">
            <a:avLst/>
          </a:prstGeom>
          <a:noFill/>
        </p:spPr>
        <p:txBody>
          <a:bodyPr wrap="square" rtlCol="0">
            <a:spAutoFit/>
          </a:bodyPr>
          <a:lstStyle/>
          <a:p>
            <a:r>
              <a:rPr lang="en-US" sz="2000" dirty="0">
                <a:solidFill>
                  <a:srgbClr val="FFC000"/>
                </a:solidFill>
              </a:rPr>
              <a:t>DILATED IMAGE</a:t>
            </a:r>
          </a:p>
        </p:txBody>
      </p:sp>
      <p:pic>
        <p:nvPicPr>
          <p:cNvPr id="17" name="Picture 16">
            <a:extLst>
              <a:ext uri="{FF2B5EF4-FFF2-40B4-BE49-F238E27FC236}">
                <a16:creationId xmlns:a16="http://schemas.microsoft.com/office/drawing/2014/main" id="{17FDDCE2-7582-4F27-9080-CB3E8148703A}"/>
              </a:ext>
            </a:extLst>
          </p:cNvPr>
          <p:cNvPicPr>
            <a:picLocks noChangeAspect="1"/>
          </p:cNvPicPr>
          <p:nvPr/>
        </p:nvPicPr>
        <p:blipFill>
          <a:blip r:embed="rId8"/>
          <a:stretch>
            <a:fillRect/>
          </a:stretch>
        </p:blipFill>
        <p:spPr>
          <a:xfrm>
            <a:off x="6001293" y="4354643"/>
            <a:ext cx="1878449" cy="1977893"/>
          </a:xfrm>
          <a:prstGeom prst="rect">
            <a:avLst/>
          </a:prstGeom>
        </p:spPr>
      </p:pic>
      <p:sp>
        <p:nvSpPr>
          <p:cNvPr id="18" name="TextBox 17">
            <a:extLst>
              <a:ext uri="{FF2B5EF4-FFF2-40B4-BE49-F238E27FC236}">
                <a16:creationId xmlns:a16="http://schemas.microsoft.com/office/drawing/2014/main" id="{C55A4666-F704-4C51-AF0D-BC4C636EF7F5}"/>
              </a:ext>
            </a:extLst>
          </p:cNvPr>
          <p:cNvSpPr txBox="1"/>
          <p:nvPr/>
        </p:nvSpPr>
        <p:spPr>
          <a:xfrm>
            <a:off x="6208521" y="3745025"/>
            <a:ext cx="2289975" cy="400110"/>
          </a:xfrm>
          <a:prstGeom prst="rect">
            <a:avLst/>
          </a:prstGeom>
          <a:noFill/>
        </p:spPr>
        <p:txBody>
          <a:bodyPr wrap="square" rtlCol="0">
            <a:spAutoFit/>
          </a:bodyPr>
          <a:lstStyle/>
          <a:p>
            <a:r>
              <a:rPr lang="en-US" sz="2000" dirty="0">
                <a:solidFill>
                  <a:srgbClr val="FFC000"/>
                </a:solidFill>
              </a:rPr>
              <a:t>BLURRED IMAGE</a:t>
            </a:r>
          </a:p>
        </p:txBody>
      </p:sp>
      <p:pic>
        <p:nvPicPr>
          <p:cNvPr id="20" name="Picture 19">
            <a:extLst>
              <a:ext uri="{FF2B5EF4-FFF2-40B4-BE49-F238E27FC236}">
                <a16:creationId xmlns:a16="http://schemas.microsoft.com/office/drawing/2014/main" id="{F10224C6-3489-494A-83F6-C0D013C7DDD6}"/>
              </a:ext>
            </a:extLst>
          </p:cNvPr>
          <p:cNvPicPr>
            <a:picLocks noChangeAspect="1"/>
          </p:cNvPicPr>
          <p:nvPr/>
        </p:nvPicPr>
        <p:blipFill>
          <a:blip r:embed="rId9"/>
          <a:stretch>
            <a:fillRect/>
          </a:stretch>
        </p:blipFill>
        <p:spPr>
          <a:xfrm>
            <a:off x="9109813" y="4320175"/>
            <a:ext cx="2312766" cy="2012361"/>
          </a:xfrm>
          <a:prstGeom prst="rect">
            <a:avLst/>
          </a:prstGeom>
        </p:spPr>
      </p:pic>
      <p:sp>
        <p:nvSpPr>
          <p:cNvPr id="21" name="TextBox 20">
            <a:extLst>
              <a:ext uri="{FF2B5EF4-FFF2-40B4-BE49-F238E27FC236}">
                <a16:creationId xmlns:a16="http://schemas.microsoft.com/office/drawing/2014/main" id="{785C2BBF-D4A1-444F-9F9A-DDA0981BD243}"/>
              </a:ext>
            </a:extLst>
          </p:cNvPr>
          <p:cNvSpPr txBox="1"/>
          <p:nvPr/>
        </p:nvSpPr>
        <p:spPr>
          <a:xfrm>
            <a:off x="9038795" y="3745025"/>
            <a:ext cx="2512612" cy="400110"/>
          </a:xfrm>
          <a:prstGeom prst="rect">
            <a:avLst/>
          </a:prstGeom>
          <a:noFill/>
        </p:spPr>
        <p:txBody>
          <a:bodyPr wrap="square" rtlCol="0">
            <a:spAutoFit/>
          </a:bodyPr>
          <a:lstStyle/>
          <a:p>
            <a:r>
              <a:rPr lang="en-US" sz="2000" dirty="0">
                <a:solidFill>
                  <a:srgbClr val="FFC000"/>
                </a:solidFill>
              </a:rPr>
              <a:t>THRESHOLDED IMAGE</a:t>
            </a:r>
          </a:p>
        </p:txBody>
      </p:sp>
      <p:sp>
        <p:nvSpPr>
          <p:cNvPr id="6" name="Slide Number Placeholder 5"/>
          <p:cNvSpPr>
            <a:spLocks noGrp="1"/>
          </p:cNvSpPr>
          <p:nvPr>
            <p:ph type="sldNum" sz="quarter" idx="12"/>
          </p:nvPr>
        </p:nvSpPr>
        <p:spPr>
          <a:xfrm>
            <a:off x="5601694" y="6419436"/>
            <a:ext cx="551167" cy="377825"/>
          </a:xfrm>
        </p:spPr>
        <p:txBody>
          <a:bodyPr/>
          <a:lstStyle/>
          <a:p>
            <a:fld id="{D57F1E4F-1CFF-5643-939E-217C01CDF565}" type="slidenum">
              <a:rPr lang="en-US" sz="2400" b="1" smtClean="0">
                <a:solidFill>
                  <a:srgbClr val="FFFF00"/>
                </a:solidFill>
              </a:rPr>
              <a:pPr/>
              <a:t>8</a:t>
            </a:fld>
            <a:endParaRPr lang="en-US" sz="2400" b="1" dirty="0">
              <a:solidFill>
                <a:srgbClr val="FFFF00"/>
              </a:solidFill>
            </a:endParaRPr>
          </a:p>
        </p:txBody>
      </p:sp>
    </p:spTree>
    <p:extLst>
      <p:ext uri="{BB962C8B-B14F-4D97-AF65-F5344CB8AC3E}">
        <p14:creationId xmlns:p14="http://schemas.microsoft.com/office/powerpoint/2010/main" val="28709159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4">
                                            <p:txEl>
                                              <p:pRg st="0" end="0"/>
                                            </p:txEl>
                                          </p:spTgt>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5">
                                            <p:txEl>
                                              <p:pRg st="0" end="0"/>
                                            </p:txEl>
                                          </p:spTgt>
                                        </p:tgtEl>
                                      </p:cBhvr>
                                      <p:by x="150000" y="150000"/>
                                    </p:animScale>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80">
                                          <p:stCondLst>
                                            <p:cond delay="0"/>
                                          </p:stCondLst>
                                        </p:cTn>
                                        <p:tgtEl>
                                          <p:spTgt spid="3"/>
                                        </p:tgtEl>
                                      </p:cBhvr>
                                    </p:animEffect>
                                    <p:anim calcmode="lin" valueType="num">
                                      <p:cBhvr>
                                        <p:cTn id="3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4" dur="26">
                                          <p:stCondLst>
                                            <p:cond delay="650"/>
                                          </p:stCondLst>
                                        </p:cTn>
                                        <p:tgtEl>
                                          <p:spTgt spid="3"/>
                                        </p:tgtEl>
                                      </p:cBhvr>
                                      <p:to x="100000" y="60000"/>
                                    </p:animScale>
                                    <p:animScale>
                                      <p:cBhvr>
                                        <p:cTn id="45" dur="166" decel="50000">
                                          <p:stCondLst>
                                            <p:cond delay="676"/>
                                          </p:stCondLst>
                                        </p:cTn>
                                        <p:tgtEl>
                                          <p:spTgt spid="3"/>
                                        </p:tgtEl>
                                      </p:cBhvr>
                                      <p:to x="100000" y="100000"/>
                                    </p:animScale>
                                    <p:animScale>
                                      <p:cBhvr>
                                        <p:cTn id="46" dur="26">
                                          <p:stCondLst>
                                            <p:cond delay="1312"/>
                                          </p:stCondLst>
                                        </p:cTn>
                                        <p:tgtEl>
                                          <p:spTgt spid="3"/>
                                        </p:tgtEl>
                                      </p:cBhvr>
                                      <p:to x="100000" y="80000"/>
                                    </p:animScale>
                                    <p:animScale>
                                      <p:cBhvr>
                                        <p:cTn id="47" dur="166" decel="50000">
                                          <p:stCondLst>
                                            <p:cond delay="1338"/>
                                          </p:stCondLst>
                                        </p:cTn>
                                        <p:tgtEl>
                                          <p:spTgt spid="3"/>
                                        </p:tgtEl>
                                      </p:cBhvr>
                                      <p:to x="100000" y="100000"/>
                                    </p:animScale>
                                    <p:animScale>
                                      <p:cBhvr>
                                        <p:cTn id="48" dur="26">
                                          <p:stCondLst>
                                            <p:cond delay="1642"/>
                                          </p:stCondLst>
                                        </p:cTn>
                                        <p:tgtEl>
                                          <p:spTgt spid="3"/>
                                        </p:tgtEl>
                                      </p:cBhvr>
                                      <p:to x="100000" y="90000"/>
                                    </p:animScale>
                                    <p:animScale>
                                      <p:cBhvr>
                                        <p:cTn id="49" dur="166" decel="50000">
                                          <p:stCondLst>
                                            <p:cond delay="1668"/>
                                          </p:stCondLst>
                                        </p:cTn>
                                        <p:tgtEl>
                                          <p:spTgt spid="3"/>
                                        </p:tgtEl>
                                      </p:cBhvr>
                                      <p:to x="100000" y="100000"/>
                                    </p:animScale>
                                    <p:animScale>
                                      <p:cBhvr>
                                        <p:cTn id="50" dur="26">
                                          <p:stCondLst>
                                            <p:cond delay="1808"/>
                                          </p:stCondLst>
                                        </p:cTn>
                                        <p:tgtEl>
                                          <p:spTgt spid="3"/>
                                        </p:tgtEl>
                                      </p:cBhvr>
                                      <p:to x="100000" y="95000"/>
                                    </p:animScale>
                                    <p:animScale>
                                      <p:cBhvr>
                                        <p:cTn id="51" dur="166" decel="50000">
                                          <p:stCondLst>
                                            <p:cond delay="1834"/>
                                          </p:stCondLst>
                                        </p:cTn>
                                        <p:tgtEl>
                                          <p:spTgt spid="3"/>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6" presetClass="emph" presetSubtype="0" fill="hold" nodeType="clickEffect">
                                  <p:stCondLst>
                                    <p:cond delay="0"/>
                                  </p:stCondLst>
                                  <p:childTnLst>
                                    <p:animScale>
                                      <p:cBhvr>
                                        <p:cTn id="55" dur="2000" fill="hold"/>
                                        <p:tgtEl>
                                          <p:spTgt spid="9">
                                            <p:txEl>
                                              <p:pRg st="0" end="0"/>
                                            </p:txEl>
                                          </p:spTgt>
                                        </p:tgtEl>
                                      </p:cBhvr>
                                      <p:by x="150000" y="150000"/>
                                    </p:animScale>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80">
                                          <p:stCondLst>
                                            <p:cond delay="0"/>
                                          </p:stCondLst>
                                        </p:cTn>
                                        <p:tgtEl>
                                          <p:spTgt spid="8"/>
                                        </p:tgtEl>
                                      </p:cBhvr>
                                    </p:animEffect>
                                    <p:anim calcmode="lin" valueType="num">
                                      <p:cBhvr>
                                        <p:cTn id="6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6" dur="26">
                                          <p:stCondLst>
                                            <p:cond delay="650"/>
                                          </p:stCondLst>
                                        </p:cTn>
                                        <p:tgtEl>
                                          <p:spTgt spid="8"/>
                                        </p:tgtEl>
                                      </p:cBhvr>
                                      <p:to x="100000" y="60000"/>
                                    </p:animScale>
                                    <p:animScale>
                                      <p:cBhvr>
                                        <p:cTn id="67" dur="166" decel="50000">
                                          <p:stCondLst>
                                            <p:cond delay="676"/>
                                          </p:stCondLst>
                                        </p:cTn>
                                        <p:tgtEl>
                                          <p:spTgt spid="8"/>
                                        </p:tgtEl>
                                      </p:cBhvr>
                                      <p:to x="100000" y="100000"/>
                                    </p:animScale>
                                    <p:animScale>
                                      <p:cBhvr>
                                        <p:cTn id="68" dur="26">
                                          <p:stCondLst>
                                            <p:cond delay="1312"/>
                                          </p:stCondLst>
                                        </p:cTn>
                                        <p:tgtEl>
                                          <p:spTgt spid="8"/>
                                        </p:tgtEl>
                                      </p:cBhvr>
                                      <p:to x="100000" y="80000"/>
                                    </p:animScale>
                                    <p:animScale>
                                      <p:cBhvr>
                                        <p:cTn id="69" dur="166" decel="50000">
                                          <p:stCondLst>
                                            <p:cond delay="1338"/>
                                          </p:stCondLst>
                                        </p:cTn>
                                        <p:tgtEl>
                                          <p:spTgt spid="8"/>
                                        </p:tgtEl>
                                      </p:cBhvr>
                                      <p:to x="100000" y="100000"/>
                                    </p:animScale>
                                    <p:animScale>
                                      <p:cBhvr>
                                        <p:cTn id="70" dur="26">
                                          <p:stCondLst>
                                            <p:cond delay="1642"/>
                                          </p:stCondLst>
                                        </p:cTn>
                                        <p:tgtEl>
                                          <p:spTgt spid="8"/>
                                        </p:tgtEl>
                                      </p:cBhvr>
                                      <p:to x="100000" y="90000"/>
                                    </p:animScale>
                                    <p:animScale>
                                      <p:cBhvr>
                                        <p:cTn id="71" dur="166" decel="50000">
                                          <p:stCondLst>
                                            <p:cond delay="1668"/>
                                          </p:stCondLst>
                                        </p:cTn>
                                        <p:tgtEl>
                                          <p:spTgt spid="8"/>
                                        </p:tgtEl>
                                      </p:cBhvr>
                                      <p:to x="100000" y="100000"/>
                                    </p:animScale>
                                    <p:animScale>
                                      <p:cBhvr>
                                        <p:cTn id="72" dur="26">
                                          <p:stCondLst>
                                            <p:cond delay="1808"/>
                                          </p:stCondLst>
                                        </p:cTn>
                                        <p:tgtEl>
                                          <p:spTgt spid="8"/>
                                        </p:tgtEl>
                                      </p:cBhvr>
                                      <p:to x="100000" y="95000"/>
                                    </p:animScale>
                                    <p:animScale>
                                      <p:cBhvr>
                                        <p:cTn id="73" dur="166" decel="50000">
                                          <p:stCondLst>
                                            <p:cond delay="1834"/>
                                          </p:stCondLst>
                                        </p:cTn>
                                        <p:tgtEl>
                                          <p:spTgt spid="8"/>
                                        </p:tgtEl>
                                      </p:cBhvr>
                                      <p:to x="100000" y="100000"/>
                                    </p:animScale>
                                  </p:childTnLst>
                                </p:cTn>
                              </p:par>
                            </p:childTnLst>
                          </p:cTn>
                        </p:par>
                      </p:childTnLst>
                    </p:cTn>
                  </p:par>
                  <p:par>
                    <p:cTn id="74" fill="hold">
                      <p:stCondLst>
                        <p:cond delay="indefinite"/>
                      </p:stCondLst>
                      <p:childTnLst>
                        <p:par>
                          <p:cTn id="75" fill="hold">
                            <p:stCondLst>
                              <p:cond delay="0"/>
                            </p:stCondLst>
                            <p:childTnLst>
                              <p:par>
                                <p:cTn id="76" presetID="6" presetClass="emph" presetSubtype="0" fill="hold" nodeType="clickEffect">
                                  <p:stCondLst>
                                    <p:cond delay="0"/>
                                  </p:stCondLst>
                                  <p:childTnLst>
                                    <p:animScale>
                                      <p:cBhvr>
                                        <p:cTn id="77" dur="2000" fill="hold"/>
                                        <p:tgtEl>
                                          <p:spTgt spid="12">
                                            <p:txEl>
                                              <p:pRg st="0" end="0"/>
                                            </p:txEl>
                                          </p:spTgt>
                                        </p:tgtEl>
                                      </p:cBhvr>
                                      <p:by x="150000" y="150000"/>
                                    </p:animScale>
                                  </p:childTnLst>
                                </p:cTn>
                              </p:par>
                            </p:childTnLst>
                          </p:cTn>
                        </p:par>
                      </p:childTnLst>
                    </p:cTn>
                  </p:par>
                  <p:par>
                    <p:cTn id="78" fill="hold">
                      <p:stCondLst>
                        <p:cond delay="indefinite"/>
                      </p:stCondLst>
                      <p:childTnLst>
                        <p:par>
                          <p:cTn id="79" fill="hold">
                            <p:stCondLst>
                              <p:cond delay="0"/>
                            </p:stCondLst>
                            <p:childTnLst>
                              <p:par>
                                <p:cTn id="80" presetID="26"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down)">
                                      <p:cBhvr>
                                        <p:cTn id="82" dur="580">
                                          <p:stCondLst>
                                            <p:cond delay="0"/>
                                          </p:stCondLst>
                                        </p:cTn>
                                        <p:tgtEl>
                                          <p:spTgt spid="11"/>
                                        </p:tgtEl>
                                      </p:cBhvr>
                                    </p:animEffect>
                                    <p:anim calcmode="lin" valueType="num">
                                      <p:cBhvr>
                                        <p:cTn id="8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88" dur="26">
                                          <p:stCondLst>
                                            <p:cond delay="650"/>
                                          </p:stCondLst>
                                        </p:cTn>
                                        <p:tgtEl>
                                          <p:spTgt spid="11"/>
                                        </p:tgtEl>
                                      </p:cBhvr>
                                      <p:to x="100000" y="60000"/>
                                    </p:animScale>
                                    <p:animScale>
                                      <p:cBhvr>
                                        <p:cTn id="89" dur="166" decel="50000">
                                          <p:stCondLst>
                                            <p:cond delay="676"/>
                                          </p:stCondLst>
                                        </p:cTn>
                                        <p:tgtEl>
                                          <p:spTgt spid="11"/>
                                        </p:tgtEl>
                                      </p:cBhvr>
                                      <p:to x="100000" y="100000"/>
                                    </p:animScale>
                                    <p:animScale>
                                      <p:cBhvr>
                                        <p:cTn id="90" dur="26">
                                          <p:stCondLst>
                                            <p:cond delay="1312"/>
                                          </p:stCondLst>
                                        </p:cTn>
                                        <p:tgtEl>
                                          <p:spTgt spid="11"/>
                                        </p:tgtEl>
                                      </p:cBhvr>
                                      <p:to x="100000" y="80000"/>
                                    </p:animScale>
                                    <p:animScale>
                                      <p:cBhvr>
                                        <p:cTn id="91" dur="166" decel="50000">
                                          <p:stCondLst>
                                            <p:cond delay="1338"/>
                                          </p:stCondLst>
                                        </p:cTn>
                                        <p:tgtEl>
                                          <p:spTgt spid="11"/>
                                        </p:tgtEl>
                                      </p:cBhvr>
                                      <p:to x="100000" y="100000"/>
                                    </p:animScale>
                                    <p:animScale>
                                      <p:cBhvr>
                                        <p:cTn id="92" dur="26">
                                          <p:stCondLst>
                                            <p:cond delay="1642"/>
                                          </p:stCondLst>
                                        </p:cTn>
                                        <p:tgtEl>
                                          <p:spTgt spid="11"/>
                                        </p:tgtEl>
                                      </p:cBhvr>
                                      <p:to x="100000" y="90000"/>
                                    </p:animScale>
                                    <p:animScale>
                                      <p:cBhvr>
                                        <p:cTn id="93" dur="166" decel="50000">
                                          <p:stCondLst>
                                            <p:cond delay="1668"/>
                                          </p:stCondLst>
                                        </p:cTn>
                                        <p:tgtEl>
                                          <p:spTgt spid="11"/>
                                        </p:tgtEl>
                                      </p:cBhvr>
                                      <p:to x="100000" y="100000"/>
                                    </p:animScale>
                                    <p:animScale>
                                      <p:cBhvr>
                                        <p:cTn id="94" dur="26">
                                          <p:stCondLst>
                                            <p:cond delay="1808"/>
                                          </p:stCondLst>
                                        </p:cTn>
                                        <p:tgtEl>
                                          <p:spTgt spid="11"/>
                                        </p:tgtEl>
                                      </p:cBhvr>
                                      <p:to x="100000" y="95000"/>
                                    </p:animScale>
                                    <p:animScale>
                                      <p:cBhvr>
                                        <p:cTn id="95" dur="166" decel="50000">
                                          <p:stCondLst>
                                            <p:cond delay="1834"/>
                                          </p:stCondLst>
                                        </p:cTn>
                                        <p:tgtEl>
                                          <p:spTgt spid="11"/>
                                        </p:tgtEl>
                                      </p:cBhvr>
                                      <p:to x="100000" y="100000"/>
                                    </p:animScale>
                                  </p:childTnLst>
                                </p:cTn>
                              </p:par>
                            </p:childTnLst>
                          </p:cTn>
                        </p:par>
                      </p:childTnLst>
                    </p:cTn>
                  </p:par>
                  <p:par>
                    <p:cTn id="96" fill="hold">
                      <p:stCondLst>
                        <p:cond delay="indefinite"/>
                      </p:stCondLst>
                      <p:childTnLst>
                        <p:par>
                          <p:cTn id="97" fill="hold">
                            <p:stCondLst>
                              <p:cond delay="0"/>
                            </p:stCondLst>
                            <p:childTnLst>
                              <p:par>
                                <p:cTn id="98" presetID="6" presetClass="emph" presetSubtype="0" fill="hold" nodeType="clickEffect">
                                  <p:stCondLst>
                                    <p:cond delay="0"/>
                                  </p:stCondLst>
                                  <p:childTnLst>
                                    <p:animScale>
                                      <p:cBhvr>
                                        <p:cTn id="99" dur="2000" fill="hold"/>
                                        <p:tgtEl>
                                          <p:spTgt spid="14">
                                            <p:txEl>
                                              <p:pRg st="0" end="0"/>
                                            </p:txEl>
                                          </p:spTgt>
                                        </p:tgtEl>
                                      </p:cBhvr>
                                      <p:by x="150000" y="150000"/>
                                    </p:animScale>
                                  </p:childTnLst>
                                </p:cTn>
                              </p:par>
                            </p:childTnLst>
                          </p:cTn>
                        </p:par>
                      </p:childTnLst>
                    </p:cTn>
                  </p:par>
                  <p:par>
                    <p:cTn id="100" fill="hold">
                      <p:stCondLst>
                        <p:cond delay="indefinite"/>
                      </p:stCondLst>
                      <p:childTnLst>
                        <p:par>
                          <p:cTn id="101" fill="hold">
                            <p:stCondLst>
                              <p:cond delay="0"/>
                            </p:stCondLst>
                            <p:childTnLst>
                              <p:par>
                                <p:cTn id="102" presetID="26" presetClass="entr" presetSubtype="0" fill="hold" nodeType="click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wipe(down)">
                                      <p:cBhvr>
                                        <p:cTn id="104" dur="580">
                                          <p:stCondLst>
                                            <p:cond delay="0"/>
                                          </p:stCondLst>
                                        </p:cTn>
                                        <p:tgtEl>
                                          <p:spTgt spid="13"/>
                                        </p:tgtEl>
                                      </p:cBhvr>
                                    </p:animEffect>
                                    <p:anim calcmode="lin" valueType="num">
                                      <p:cBhvr>
                                        <p:cTn id="105"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06"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7"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08"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09"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10" dur="26">
                                          <p:stCondLst>
                                            <p:cond delay="650"/>
                                          </p:stCondLst>
                                        </p:cTn>
                                        <p:tgtEl>
                                          <p:spTgt spid="13"/>
                                        </p:tgtEl>
                                      </p:cBhvr>
                                      <p:to x="100000" y="60000"/>
                                    </p:animScale>
                                    <p:animScale>
                                      <p:cBhvr>
                                        <p:cTn id="111" dur="166" decel="50000">
                                          <p:stCondLst>
                                            <p:cond delay="676"/>
                                          </p:stCondLst>
                                        </p:cTn>
                                        <p:tgtEl>
                                          <p:spTgt spid="13"/>
                                        </p:tgtEl>
                                      </p:cBhvr>
                                      <p:to x="100000" y="100000"/>
                                    </p:animScale>
                                    <p:animScale>
                                      <p:cBhvr>
                                        <p:cTn id="112" dur="26">
                                          <p:stCondLst>
                                            <p:cond delay="1312"/>
                                          </p:stCondLst>
                                        </p:cTn>
                                        <p:tgtEl>
                                          <p:spTgt spid="13"/>
                                        </p:tgtEl>
                                      </p:cBhvr>
                                      <p:to x="100000" y="80000"/>
                                    </p:animScale>
                                    <p:animScale>
                                      <p:cBhvr>
                                        <p:cTn id="113" dur="166" decel="50000">
                                          <p:stCondLst>
                                            <p:cond delay="1338"/>
                                          </p:stCondLst>
                                        </p:cTn>
                                        <p:tgtEl>
                                          <p:spTgt spid="13"/>
                                        </p:tgtEl>
                                      </p:cBhvr>
                                      <p:to x="100000" y="100000"/>
                                    </p:animScale>
                                    <p:animScale>
                                      <p:cBhvr>
                                        <p:cTn id="114" dur="26">
                                          <p:stCondLst>
                                            <p:cond delay="1642"/>
                                          </p:stCondLst>
                                        </p:cTn>
                                        <p:tgtEl>
                                          <p:spTgt spid="13"/>
                                        </p:tgtEl>
                                      </p:cBhvr>
                                      <p:to x="100000" y="90000"/>
                                    </p:animScale>
                                    <p:animScale>
                                      <p:cBhvr>
                                        <p:cTn id="115" dur="166" decel="50000">
                                          <p:stCondLst>
                                            <p:cond delay="1668"/>
                                          </p:stCondLst>
                                        </p:cTn>
                                        <p:tgtEl>
                                          <p:spTgt spid="13"/>
                                        </p:tgtEl>
                                      </p:cBhvr>
                                      <p:to x="100000" y="100000"/>
                                    </p:animScale>
                                    <p:animScale>
                                      <p:cBhvr>
                                        <p:cTn id="116" dur="26">
                                          <p:stCondLst>
                                            <p:cond delay="1808"/>
                                          </p:stCondLst>
                                        </p:cTn>
                                        <p:tgtEl>
                                          <p:spTgt spid="13"/>
                                        </p:tgtEl>
                                      </p:cBhvr>
                                      <p:to x="100000" y="95000"/>
                                    </p:animScale>
                                    <p:animScale>
                                      <p:cBhvr>
                                        <p:cTn id="117" dur="166" decel="50000">
                                          <p:stCondLst>
                                            <p:cond delay="1834"/>
                                          </p:stCondLst>
                                        </p:cTn>
                                        <p:tgtEl>
                                          <p:spTgt spid="13"/>
                                        </p:tgtEl>
                                      </p:cBhvr>
                                      <p:to x="100000" y="100000"/>
                                    </p:animScale>
                                  </p:childTnLst>
                                </p:cTn>
                              </p:par>
                            </p:childTnLst>
                          </p:cTn>
                        </p:par>
                      </p:childTnLst>
                    </p:cTn>
                  </p:par>
                  <p:par>
                    <p:cTn id="118" fill="hold">
                      <p:stCondLst>
                        <p:cond delay="indefinite"/>
                      </p:stCondLst>
                      <p:childTnLst>
                        <p:par>
                          <p:cTn id="119" fill="hold">
                            <p:stCondLst>
                              <p:cond delay="0"/>
                            </p:stCondLst>
                            <p:childTnLst>
                              <p:par>
                                <p:cTn id="120" presetID="6" presetClass="emph" presetSubtype="0" fill="hold" grpId="0" nodeType="clickEffect">
                                  <p:stCondLst>
                                    <p:cond delay="0"/>
                                  </p:stCondLst>
                                  <p:childTnLst>
                                    <p:animScale>
                                      <p:cBhvr>
                                        <p:cTn id="121" dur="2000" fill="hold"/>
                                        <p:tgtEl>
                                          <p:spTgt spid="16"/>
                                        </p:tgtEl>
                                      </p:cBhvr>
                                      <p:by x="150000" y="150000"/>
                                    </p:animScale>
                                  </p:childTnLst>
                                </p:cTn>
                              </p:par>
                            </p:childTnLst>
                          </p:cTn>
                        </p:par>
                      </p:childTnLst>
                    </p:cTn>
                  </p:par>
                  <p:par>
                    <p:cTn id="122" fill="hold">
                      <p:stCondLst>
                        <p:cond delay="indefinite"/>
                      </p:stCondLst>
                      <p:childTnLst>
                        <p:par>
                          <p:cTn id="123" fill="hold">
                            <p:stCondLst>
                              <p:cond delay="0"/>
                            </p:stCondLst>
                            <p:childTnLst>
                              <p:par>
                                <p:cTn id="124" presetID="26" presetClass="entr" presetSubtype="0"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wipe(down)">
                                      <p:cBhvr>
                                        <p:cTn id="126" dur="580">
                                          <p:stCondLst>
                                            <p:cond delay="0"/>
                                          </p:stCondLst>
                                        </p:cTn>
                                        <p:tgtEl>
                                          <p:spTgt spid="15"/>
                                        </p:tgtEl>
                                      </p:cBhvr>
                                    </p:animEffect>
                                    <p:anim calcmode="lin" valueType="num">
                                      <p:cBhvr>
                                        <p:cTn id="12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2" dur="26">
                                          <p:stCondLst>
                                            <p:cond delay="650"/>
                                          </p:stCondLst>
                                        </p:cTn>
                                        <p:tgtEl>
                                          <p:spTgt spid="15"/>
                                        </p:tgtEl>
                                      </p:cBhvr>
                                      <p:to x="100000" y="60000"/>
                                    </p:animScale>
                                    <p:animScale>
                                      <p:cBhvr>
                                        <p:cTn id="133" dur="166" decel="50000">
                                          <p:stCondLst>
                                            <p:cond delay="676"/>
                                          </p:stCondLst>
                                        </p:cTn>
                                        <p:tgtEl>
                                          <p:spTgt spid="15"/>
                                        </p:tgtEl>
                                      </p:cBhvr>
                                      <p:to x="100000" y="100000"/>
                                    </p:animScale>
                                    <p:animScale>
                                      <p:cBhvr>
                                        <p:cTn id="134" dur="26">
                                          <p:stCondLst>
                                            <p:cond delay="1312"/>
                                          </p:stCondLst>
                                        </p:cTn>
                                        <p:tgtEl>
                                          <p:spTgt spid="15"/>
                                        </p:tgtEl>
                                      </p:cBhvr>
                                      <p:to x="100000" y="80000"/>
                                    </p:animScale>
                                    <p:animScale>
                                      <p:cBhvr>
                                        <p:cTn id="135" dur="166" decel="50000">
                                          <p:stCondLst>
                                            <p:cond delay="1338"/>
                                          </p:stCondLst>
                                        </p:cTn>
                                        <p:tgtEl>
                                          <p:spTgt spid="15"/>
                                        </p:tgtEl>
                                      </p:cBhvr>
                                      <p:to x="100000" y="100000"/>
                                    </p:animScale>
                                    <p:animScale>
                                      <p:cBhvr>
                                        <p:cTn id="136" dur="26">
                                          <p:stCondLst>
                                            <p:cond delay="1642"/>
                                          </p:stCondLst>
                                        </p:cTn>
                                        <p:tgtEl>
                                          <p:spTgt spid="15"/>
                                        </p:tgtEl>
                                      </p:cBhvr>
                                      <p:to x="100000" y="90000"/>
                                    </p:animScale>
                                    <p:animScale>
                                      <p:cBhvr>
                                        <p:cTn id="137" dur="166" decel="50000">
                                          <p:stCondLst>
                                            <p:cond delay="1668"/>
                                          </p:stCondLst>
                                        </p:cTn>
                                        <p:tgtEl>
                                          <p:spTgt spid="15"/>
                                        </p:tgtEl>
                                      </p:cBhvr>
                                      <p:to x="100000" y="100000"/>
                                    </p:animScale>
                                    <p:animScale>
                                      <p:cBhvr>
                                        <p:cTn id="138" dur="26">
                                          <p:stCondLst>
                                            <p:cond delay="1808"/>
                                          </p:stCondLst>
                                        </p:cTn>
                                        <p:tgtEl>
                                          <p:spTgt spid="15"/>
                                        </p:tgtEl>
                                      </p:cBhvr>
                                      <p:to x="100000" y="95000"/>
                                    </p:animScale>
                                    <p:animScale>
                                      <p:cBhvr>
                                        <p:cTn id="139" dur="166" decel="50000">
                                          <p:stCondLst>
                                            <p:cond delay="1834"/>
                                          </p:stCondLst>
                                        </p:cTn>
                                        <p:tgtEl>
                                          <p:spTgt spid="15"/>
                                        </p:tgtEl>
                                      </p:cBhvr>
                                      <p:to x="100000" y="100000"/>
                                    </p:animScale>
                                  </p:childTnLst>
                                </p:cTn>
                              </p:par>
                            </p:childTnLst>
                          </p:cTn>
                        </p:par>
                      </p:childTnLst>
                    </p:cTn>
                  </p:par>
                  <p:par>
                    <p:cTn id="140" fill="hold">
                      <p:stCondLst>
                        <p:cond delay="indefinite"/>
                      </p:stCondLst>
                      <p:childTnLst>
                        <p:par>
                          <p:cTn id="141" fill="hold">
                            <p:stCondLst>
                              <p:cond delay="0"/>
                            </p:stCondLst>
                            <p:childTnLst>
                              <p:par>
                                <p:cTn id="142" presetID="6" presetClass="emph" presetSubtype="0" fill="hold" grpId="0" nodeType="clickEffect">
                                  <p:stCondLst>
                                    <p:cond delay="0"/>
                                  </p:stCondLst>
                                  <p:childTnLst>
                                    <p:animScale>
                                      <p:cBhvr>
                                        <p:cTn id="143" dur="2000" fill="hold"/>
                                        <p:tgtEl>
                                          <p:spTgt spid="18"/>
                                        </p:tgtEl>
                                      </p:cBhvr>
                                      <p:by x="150000" y="150000"/>
                                    </p:animScale>
                                  </p:childTnLst>
                                </p:cTn>
                              </p:par>
                            </p:childTnLst>
                          </p:cTn>
                        </p:par>
                      </p:childTnLst>
                    </p:cTn>
                  </p:par>
                  <p:par>
                    <p:cTn id="144" fill="hold">
                      <p:stCondLst>
                        <p:cond delay="indefinite"/>
                      </p:stCondLst>
                      <p:childTnLst>
                        <p:par>
                          <p:cTn id="145" fill="hold">
                            <p:stCondLst>
                              <p:cond delay="0"/>
                            </p:stCondLst>
                            <p:childTnLst>
                              <p:par>
                                <p:cTn id="146" presetID="26" presetClass="entr" presetSubtype="0" fill="hold" nodeType="clickEffect">
                                  <p:stCondLst>
                                    <p:cond delay="0"/>
                                  </p:stCondLst>
                                  <p:childTnLst>
                                    <p:set>
                                      <p:cBhvr>
                                        <p:cTn id="147" dur="1" fill="hold">
                                          <p:stCondLst>
                                            <p:cond delay="0"/>
                                          </p:stCondLst>
                                        </p:cTn>
                                        <p:tgtEl>
                                          <p:spTgt spid="17"/>
                                        </p:tgtEl>
                                        <p:attrNameLst>
                                          <p:attrName>style.visibility</p:attrName>
                                        </p:attrNameLst>
                                      </p:cBhvr>
                                      <p:to>
                                        <p:strVal val="visible"/>
                                      </p:to>
                                    </p:set>
                                    <p:animEffect transition="in" filter="wipe(down)">
                                      <p:cBhvr>
                                        <p:cTn id="148" dur="580">
                                          <p:stCondLst>
                                            <p:cond delay="0"/>
                                          </p:stCondLst>
                                        </p:cTn>
                                        <p:tgtEl>
                                          <p:spTgt spid="17"/>
                                        </p:tgtEl>
                                      </p:cBhvr>
                                    </p:animEffect>
                                    <p:anim calcmode="lin" valueType="num">
                                      <p:cBhvr>
                                        <p:cTn id="149"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50"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51"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52"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53"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54" dur="26">
                                          <p:stCondLst>
                                            <p:cond delay="650"/>
                                          </p:stCondLst>
                                        </p:cTn>
                                        <p:tgtEl>
                                          <p:spTgt spid="17"/>
                                        </p:tgtEl>
                                      </p:cBhvr>
                                      <p:to x="100000" y="60000"/>
                                    </p:animScale>
                                    <p:animScale>
                                      <p:cBhvr>
                                        <p:cTn id="155" dur="166" decel="50000">
                                          <p:stCondLst>
                                            <p:cond delay="676"/>
                                          </p:stCondLst>
                                        </p:cTn>
                                        <p:tgtEl>
                                          <p:spTgt spid="17"/>
                                        </p:tgtEl>
                                      </p:cBhvr>
                                      <p:to x="100000" y="100000"/>
                                    </p:animScale>
                                    <p:animScale>
                                      <p:cBhvr>
                                        <p:cTn id="156" dur="26">
                                          <p:stCondLst>
                                            <p:cond delay="1312"/>
                                          </p:stCondLst>
                                        </p:cTn>
                                        <p:tgtEl>
                                          <p:spTgt spid="17"/>
                                        </p:tgtEl>
                                      </p:cBhvr>
                                      <p:to x="100000" y="80000"/>
                                    </p:animScale>
                                    <p:animScale>
                                      <p:cBhvr>
                                        <p:cTn id="157" dur="166" decel="50000">
                                          <p:stCondLst>
                                            <p:cond delay="1338"/>
                                          </p:stCondLst>
                                        </p:cTn>
                                        <p:tgtEl>
                                          <p:spTgt spid="17"/>
                                        </p:tgtEl>
                                      </p:cBhvr>
                                      <p:to x="100000" y="100000"/>
                                    </p:animScale>
                                    <p:animScale>
                                      <p:cBhvr>
                                        <p:cTn id="158" dur="26">
                                          <p:stCondLst>
                                            <p:cond delay="1642"/>
                                          </p:stCondLst>
                                        </p:cTn>
                                        <p:tgtEl>
                                          <p:spTgt spid="17"/>
                                        </p:tgtEl>
                                      </p:cBhvr>
                                      <p:to x="100000" y="90000"/>
                                    </p:animScale>
                                    <p:animScale>
                                      <p:cBhvr>
                                        <p:cTn id="159" dur="166" decel="50000">
                                          <p:stCondLst>
                                            <p:cond delay="1668"/>
                                          </p:stCondLst>
                                        </p:cTn>
                                        <p:tgtEl>
                                          <p:spTgt spid="17"/>
                                        </p:tgtEl>
                                      </p:cBhvr>
                                      <p:to x="100000" y="100000"/>
                                    </p:animScale>
                                    <p:animScale>
                                      <p:cBhvr>
                                        <p:cTn id="160" dur="26">
                                          <p:stCondLst>
                                            <p:cond delay="1808"/>
                                          </p:stCondLst>
                                        </p:cTn>
                                        <p:tgtEl>
                                          <p:spTgt spid="17"/>
                                        </p:tgtEl>
                                      </p:cBhvr>
                                      <p:to x="100000" y="95000"/>
                                    </p:animScale>
                                    <p:animScale>
                                      <p:cBhvr>
                                        <p:cTn id="161" dur="166" decel="50000">
                                          <p:stCondLst>
                                            <p:cond delay="1834"/>
                                          </p:stCondLst>
                                        </p:cTn>
                                        <p:tgtEl>
                                          <p:spTgt spid="17"/>
                                        </p:tgtEl>
                                      </p:cBhvr>
                                      <p:to x="100000" y="100000"/>
                                    </p:animScale>
                                  </p:childTnLst>
                                </p:cTn>
                              </p:par>
                            </p:childTnLst>
                          </p:cTn>
                        </p:par>
                      </p:childTnLst>
                    </p:cTn>
                  </p:par>
                  <p:par>
                    <p:cTn id="162" fill="hold">
                      <p:stCondLst>
                        <p:cond delay="indefinite"/>
                      </p:stCondLst>
                      <p:childTnLst>
                        <p:par>
                          <p:cTn id="163" fill="hold">
                            <p:stCondLst>
                              <p:cond delay="0"/>
                            </p:stCondLst>
                            <p:childTnLst>
                              <p:par>
                                <p:cTn id="164" presetID="6" presetClass="emph" presetSubtype="0" fill="hold" grpId="0" nodeType="clickEffect">
                                  <p:stCondLst>
                                    <p:cond delay="0"/>
                                  </p:stCondLst>
                                  <p:childTnLst>
                                    <p:animScale>
                                      <p:cBhvr>
                                        <p:cTn id="165" dur="2000" fill="hold"/>
                                        <p:tgtEl>
                                          <p:spTgt spid="21"/>
                                        </p:tgtEl>
                                      </p:cBhvr>
                                      <p:by x="150000" y="150000"/>
                                    </p:animScale>
                                  </p:childTnLst>
                                </p:cTn>
                              </p:par>
                            </p:childTnLst>
                          </p:cTn>
                        </p:par>
                      </p:childTnLst>
                    </p:cTn>
                  </p:par>
                  <p:par>
                    <p:cTn id="166" fill="hold">
                      <p:stCondLst>
                        <p:cond delay="indefinite"/>
                      </p:stCondLst>
                      <p:childTnLst>
                        <p:par>
                          <p:cTn id="167" fill="hold">
                            <p:stCondLst>
                              <p:cond delay="0"/>
                            </p:stCondLst>
                            <p:childTnLst>
                              <p:par>
                                <p:cTn id="168" presetID="26" presetClass="entr" presetSubtype="0" fill="hold" nodeType="clickEffect">
                                  <p:stCondLst>
                                    <p:cond delay="0"/>
                                  </p:stCondLst>
                                  <p:childTnLst>
                                    <p:set>
                                      <p:cBhvr>
                                        <p:cTn id="169" dur="1" fill="hold">
                                          <p:stCondLst>
                                            <p:cond delay="0"/>
                                          </p:stCondLst>
                                        </p:cTn>
                                        <p:tgtEl>
                                          <p:spTgt spid="20"/>
                                        </p:tgtEl>
                                        <p:attrNameLst>
                                          <p:attrName>style.visibility</p:attrName>
                                        </p:attrNameLst>
                                      </p:cBhvr>
                                      <p:to>
                                        <p:strVal val="visible"/>
                                      </p:to>
                                    </p:set>
                                    <p:animEffect transition="in" filter="wipe(down)">
                                      <p:cBhvr>
                                        <p:cTn id="170" dur="580">
                                          <p:stCondLst>
                                            <p:cond delay="0"/>
                                          </p:stCondLst>
                                        </p:cTn>
                                        <p:tgtEl>
                                          <p:spTgt spid="20"/>
                                        </p:tgtEl>
                                      </p:cBhvr>
                                    </p:animEffect>
                                    <p:anim calcmode="lin" valueType="num">
                                      <p:cBhvr>
                                        <p:cTn id="171"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72"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73"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74"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75"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76" dur="26">
                                          <p:stCondLst>
                                            <p:cond delay="650"/>
                                          </p:stCondLst>
                                        </p:cTn>
                                        <p:tgtEl>
                                          <p:spTgt spid="20"/>
                                        </p:tgtEl>
                                      </p:cBhvr>
                                      <p:to x="100000" y="60000"/>
                                    </p:animScale>
                                    <p:animScale>
                                      <p:cBhvr>
                                        <p:cTn id="177" dur="166" decel="50000">
                                          <p:stCondLst>
                                            <p:cond delay="676"/>
                                          </p:stCondLst>
                                        </p:cTn>
                                        <p:tgtEl>
                                          <p:spTgt spid="20"/>
                                        </p:tgtEl>
                                      </p:cBhvr>
                                      <p:to x="100000" y="100000"/>
                                    </p:animScale>
                                    <p:animScale>
                                      <p:cBhvr>
                                        <p:cTn id="178" dur="26">
                                          <p:stCondLst>
                                            <p:cond delay="1312"/>
                                          </p:stCondLst>
                                        </p:cTn>
                                        <p:tgtEl>
                                          <p:spTgt spid="20"/>
                                        </p:tgtEl>
                                      </p:cBhvr>
                                      <p:to x="100000" y="80000"/>
                                    </p:animScale>
                                    <p:animScale>
                                      <p:cBhvr>
                                        <p:cTn id="179" dur="166" decel="50000">
                                          <p:stCondLst>
                                            <p:cond delay="1338"/>
                                          </p:stCondLst>
                                        </p:cTn>
                                        <p:tgtEl>
                                          <p:spTgt spid="20"/>
                                        </p:tgtEl>
                                      </p:cBhvr>
                                      <p:to x="100000" y="100000"/>
                                    </p:animScale>
                                    <p:animScale>
                                      <p:cBhvr>
                                        <p:cTn id="180" dur="26">
                                          <p:stCondLst>
                                            <p:cond delay="1642"/>
                                          </p:stCondLst>
                                        </p:cTn>
                                        <p:tgtEl>
                                          <p:spTgt spid="20"/>
                                        </p:tgtEl>
                                      </p:cBhvr>
                                      <p:to x="100000" y="90000"/>
                                    </p:animScale>
                                    <p:animScale>
                                      <p:cBhvr>
                                        <p:cTn id="181" dur="166" decel="50000">
                                          <p:stCondLst>
                                            <p:cond delay="1668"/>
                                          </p:stCondLst>
                                        </p:cTn>
                                        <p:tgtEl>
                                          <p:spTgt spid="20"/>
                                        </p:tgtEl>
                                      </p:cBhvr>
                                      <p:to x="100000" y="100000"/>
                                    </p:animScale>
                                    <p:animScale>
                                      <p:cBhvr>
                                        <p:cTn id="182" dur="26">
                                          <p:stCondLst>
                                            <p:cond delay="1808"/>
                                          </p:stCondLst>
                                        </p:cTn>
                                        <p:tgtEl>
                                          <p:spTgt spid="20"/>
                                        </p:tgtEl>
                                      </p:cBhvr>
                                      <p:to x="100000" y="95000"/>
                                    </p:animScale>
                                    <p:animScale>
                                      <p:cBhvr>
                                        <p:cTn id="183" dur="166" decel="50000">
                                          <p:stCondLst>
                                            <p:cond delay="1834"/>
                                          </p:stCondLst>
                                        </p:cTn>
                                        <p:tgtEl>
                                          <p:spTgt spid="20"/>
                                        </p:tgtEl>
                                      </p:cBhvr>
                                      <p:to x="100000" y="100000"/>
                                    </p:animScale>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1"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47FFBA9-0647-435C-AE95-BD8FE0E5A504}"/>
              </a:ext>
            </a:extLst>
          </p:cNvPr>
          <p:cNvPicPr>
            <a:picLocks noChangeAspect="1"/>
          </p:cNvPicPr>
          <p:nvPr/>
        </p:nvPicPr>
        <p:blipFill>
          <a:blip r:embed="rId2"/>
          <a:stretch>
            <a:fillRect/>
          </a:stretch>
        </p:blipFill>
        <p:spPr>
          <a:xfrm>
            <a:off x="206735" y="715617"/>
            <a:ext cx="3267984" cy="2512613"/>
          </a:xfrm>
          <a:prstGeom prst="rect">
            <a:avLst/>
          </a:prstGeom>
        </p:spPr>
      </p:pic>
      <p:pic>
        <p:nvPicPr>
          <p:cNvPr id="19" name="Picture 18">
            <a:extLst>
              <a:ext uri="{FF2B5EF4-FFF2-40B4-BE49-F238E27FC236}">
                <a16:creationId xmlns:a16="http://schemas.microsoft.com/office/drawing/2014/main" id="{5FA846DD-287E-4DBB-8A4E-08F7539CF517}"/>
              </a:ext>
            </a:extLst>
          </p:cNvPr>
          <p:cNvPicPr>
            <a:picLocks noChangeAspect="1"/>
          </p:cNvPicPr>
          <p:nvPr/>
        </p:nvPicPr>
        <p:blipFill>
          <a:blip r:embed="rId3"/>
          <a:stretch>
            <a:fillRect/>
          </a:stretch>
        </p:blipFill>
        <p:spPr>
          <a:xfrm>
            <a:off x="4089618" y="715617"/>
            <a:ext cx="3578087" cy="2512613"/>
          </a:xfrm>
          <a:prstGeom prst="rect">
            <a:avLst/>
          </a:prstGeom>
        </p:spPr>
      </p:pic>
      <p:pic>
        <p:nvPicPr>
          <p:cNvPr id="21" name="Picture 20">
            <a:extLst>
              <a:ext uri="{FF2B5EF4-FFF2-40B4-BE49-F238E27FC236}">
                <a16:creationId xmlns:a16="http://schemas.microsoft.com/office/drawing/2014/main" id="{328CFE1B-6A55-4785-BC15-9F98730A22E8}"/>
              </a:ext>
            </a:extLst>
          </p:cNvPr>
          <p:cNvPicPr>
            <a:picLocks noChangeAspect="1"/>
          </p:cNvPicPr>
          <p:nvPr/>
        </p:nvPicPr>
        <p:blipFill>
          <a:blip r:embed="rId4"/>
          <a:stretch>
            <a:fillRect/>
          </a:stretch>
        </p:blipFill>
        <p:spPr>
          <a:xfrm>
            <a:off x="8407178" y="715617"/>
            <a:ext cx="3578087" cy="2512613"/>
          </a:xfrm>
          <a:prstGeom prst="rect">
            <a:avLst/>
          </a:prstGeom>
        </p:spPr>
      </p:pic>
      <p:sp>
        <p:nvSpPr>
          <p:cNvPr id="22" name="TextBox 21">
            <a:extLst>
              <a:ext uri="{FF2B5EF4-FFF2-40B4-BE49-F238E27FC236}">
                <a16:creationId xmlns:a16="http://schemas.microsoft.com/office/drawing/2014/main" id="{7FF25EA8-2D19-494D-A931-37B5E5B46FCA}"/>
              </a:ext>
            </a:extLst>
          </p:cNvPr>
          <p:cNvSpPr txBox="1"/>
          <p:nvPr/>
        </p:nvSpPr>
        <p:spPr>
          <a:xfrm>
            <a:off x="4089618" y="83966"/>
            <a:ext cx="4150582" cy="523220"/>
          </a:xfrm>
          <a:prstGeom prst="rect">
            <a:avLst/>
          </a:prstGeom>
          <a:noFill/>
        </p:spPr>
        <p:txBody>
          <a:bodyPr wrap="square" rtlCol="0">
            <a:spAutoFit/>
          </a:bodyPr>
          <a:lstStyle/>
          <a:p>
            <a:r>
              <a:rPr lang="en-US" sz="2800" b="1" dirty="0">
                <a:solidFill>
                  <a:srgbClr val="FFC000"/>
                </a:solidFill>
              </a:rPr>
              <a:t>COMMAND DETECTION</a:t>
            </a:r>
          </a:p>
        </p:txBody>
      </p:sp>
      <p:pic>
        <p:nvPicPr>
          <p:cNvPr id="25" name="Picture 24">
            <a:extLst>
              <a:ext uri="{FF2B5EF4-FFF2-40B4-BE49-F238E27FC236}">
                <a16:creationId xmlns:a16="http://schemas.microsoft.com/office/drawing/2014/main" id="{EE2BDB2C-5DAA-4698-8580-F8FB426F2608}"/>
              </a:ext>
            </a:extLst>
          </p:cNvPr>
          <p:cNvPicPr>
            <a:picLocks noChangeAspect="1"/>
          </p:cNvPicPr>
          <p:nvPr/>
        </p:nvPicPr>
        <p:blipFill>
          <a:blip r:embed="rId5"/>
          <a:stretch>
            <a:fillRect/>
          </a:stretch>
        </p:blipFill>
        <p:spPr>
          <a:xfrm>
            <a:off x="143124" y="3859880"/>
            <a:ext cx="3267984" cy="2707895"/>
          </a:xfrm>
          <a:prstGeom prst="rect">
            <a:avLst/>
          </a:prstGeom>
        </p:spPr>
      </p:pic>
      <p:pic>
        <p:nvPicPr>
          <p:cNvPr id="26" name="Picture 25">
            <a:extLst>
              <a:ext uri="{FF2B5EF4-FFF2-40B4-BE49-F238E27FC236}">
                <a16:creationId xmlns:a16="http://schemas.microsoft.com/office/drawing/2014/main" id="{AF1C1588-0BCA-483D-9738-D465F1CA7522}"/>
              </a:ext>
            </a:extLst>
          </p:cNvPr>
          <p:cNvPicPr>
            <a:picLocks noChangeAspect="1"/>
          </p:cNvPicPr>
          <p:nvPr/>
        </p:nvPicPr>
        <p:blipFill>
          <a:blip r:embed="rId6"/>
          <a:stretch>
            <a:fillRect/>
          </a:stretch>
        </p:blipFill>
        <p:spPr>
          <a:xfrm>
            <a:off x="3990398" y="3859881"/>
            <a:ext cx="3677307" cy="2707896"/>
          </a:xfrm>
          <a:prstGeom prst="rect">
            <a:avLst/>
          </a:prstGeom>
        </p:spPr>
      </p:pic>
      <p:pic>
        <p:nvPicPr>
          <p:cNvPr id="27" name="Picture 26">
            <a:extLst>
              <a:ext uri="{FF2B5EF4-FFF2-40B4-BE49-F238E27FC236}">
                <a16:creationId xmlns:a16="http://schemas.microsoft.com/office/drawing/2014/main" id="{9916D173-8379-41F2-AB6B-45B91F509E75}"/>
              </a:ext>
            </a:extLst>
          </p:cNvPr>
          <p:cNvPicPr>
            <a:picLocks noChangeAspect="1"/>
          </p:cNvPicPr>
          <p:nvPr/>
        </p:nvPicPr>
        <p:blipFill>
          <a:blip r:embed="rId7"/>
          <a:stretch>
            <a:fillRect/>
          </a:stretch>
        </p:blipFill>
        <p:spPr>
          <a:xfrm>
            <a:off x="8407177" y="3859879"/>
            <a:ext cx="3578087" cy="2707895"/>
          </a:xfrm>
          <a:prstGeom prst="rect">
            <a:avLst/>
          </a:prstGeom>
        </p:spPr>
      </p:pic>
      <p:sp>
        <p:nvSpPr>
          <p:cNvPr id="2" name="Slide Number Placeholder 1"/>
          <p:cNvSpPr>
            <a:spLocks noGrp="1"/>
          </p:cNvSpPr>
          <p:nvPr>
            <p:ph type="sldNum" sz="quarter" idx="12"/>
          </p:nvPr>
        </p:nvSpPr>
        <p:spPr>
          <a:xfrm>
            <a:off x="5889325" y="6480925"/>
            <a:ext cx="551167" cy="377825"/>
          </a:xfrm>
        </p:spPr>
        <p:txBody>
          <a:bodyPr/>
          <a:lstStyle/>
          <a:p>
            <a:fld id="{D57F1E4F-1CFF-5643-939E-217C01CDF565}" type="slidenum">
              <a:rPr lang="en-US" sz="2400" b="1" smtClean="0">
                <a:solidFill>
                  <a:srgbClr val="FFFF00"/>
                </a:solidFill>
              </a:rPr>
              <a:pPr/>
              <a:t>9</a:t>
            </a:fld>
            <a:endParaRPr lang="en-US" sz="2400" b="1" dirty="0">
              <a:solidFill>
                <a:srgbClr val="FFFF00"/>
              </a:solidFill>
            </a:endParaRPr>
          </a:p>
        </p:txBody>
      </p:sp>
    </p:spTree>
    <p:extLst>
      <p:ext uri="{BB962C8B-B14F-4D97-AF65-F5344CB8AC3E}">
        <p14:creationId xmlns:p14="http://schemas.microsoft.com/office/powerpoint/2010/main" val="1666949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p:cTn id="7"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ppt_x"/>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ppt_x"/>
                                          </p:val>
                                        </p:tav>
                                        <p:tav tm="100000">
                                          <p:val>
                                            <p:strVal val="#ppt_x"/>
                                          </p:val>
                                        </p:tav>
                                      </p:tavLst>
                                    </p:anim>
                                    <p:anim calcmode="lin" valueType="num">
                                      <p:cBhvr additive="base">
                                        <p:cTn id="4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104</TotalTime>
  <Words>912</Words>
  <Application>Microsoft Office PowerPoint</Application>
  <PresentationFormat>Widescreen</PresentationFormat>
  <Paragraphs>142</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Algerian</vt:lpstr>
      <vt:lpstr>Arial</vt:lpstr>
      <vt:lpstr>Arial Black</vt:lpstr>
      <vt:lpstr>Arial Rounded MT Bold</vt:lpstr>
      <vt:lpstr>Berlin Sans FB Demi</vt:lpstr>
      <vt:lpstr>Calibri</vt:lpstr>
      <vt:lpstr>Calibri Light</vt:lpstr>
      <vt:lpstr>Wingdings</vt:lpstr>
      <vt:lpstr>Celestial</vt:lpstr>
      <vt:lpstr>    GESTURE CONTROLLED ROBOT USING IMAGE PROCESSING</vt:lpstr>
      <vt:lpstr>                                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CONTROLLED ROBOT</dc:title>
  <dc:creator>VPN</dc:creator>
  <cp:lastModifiedBy>Shwetha Anand</cp:lastModifiedBy>
  <cp:revision>25</cp:revision>
  <dcterms:created xsi:type="dcterms:W3CDTF">2020-12-30T10:47:03Z</dcterms:created>
  <dcterms:modified xsi:type="dcterms:W3CDTF">2020-12-31T13:32:26Z</dcterms:modified>
</cp:coreProperties>
</file>